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58"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rdon Ellison" initials="GE" lastIdx="1" clrIdx="0">
    <p:extLst>
      <p:ext uri="{19B8F6BF-5375-455C-9EA6-DF929625EA0E}">
        <p15:presenceInfo xmlns:p15="http://schemas.microsoft.com/office/powerpoint/2012/main" userId="b18de2e2a26b9e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1" d="100"/>
          <a:sy n="101" d="100"/>
        </p:scale>
        <p:origin x="13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D881-CD9E-4C76-944C-CBE5194745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FF1E1B-801D-4B8F-ADBB-65AAD9D75D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ACD4A3-3CD9-4F35-86CC-680F25E4570E}"/>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5" name="Footer Placeholder 4">
            <a:extLst>
              <a:ext uri="{FF2B5EF4-FFF2-40B4-BE49-F238E27FC236}">
                <a16:creationId xmlns:a16="http://schemas.microsoft.com/office/drawing/2014/main" id="{CCDBB0E1-6194-4A15-8262-A2230EACB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6B566-C066-45E9-A5DC-30A426F15042}"/>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1301124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E233-4630-409E-A1B5-56B82BC644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67FDC-9979-4527-BEAE-4E77280ABB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2220-CAE8-49AA-BA93-1975117FB293}"/>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5" name="Footer Placeholder 4">
            <a:extLst>
              <a:ext uri="{FF2B5EF4-FFF2-40B4-BE49-F238E27FC236}">
                <a16:creationId xmlns:a16="http://schemas.microsoft.com/office/drawing/2014/main" id="{3BBDA32E-6E27-4A10-B3AF-393CFD18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127B6-08A5-4961-BAC2-FB24FB9958FF}"/>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933797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A93892-913D-439A-BA1F-55F72D03F0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4AB3B6-894F-4214-8EEE-2C3BCB91ECD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BAFAF-219F-4669-9844-C04F818B3A3E}"/>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5" name="Footer Placeholder 4">
            <a:extLst>
              <a:ext uri="{FF2B5EF4-FFF2-40B4-BE49-F238E27FC236}">
                <a16:creationId xmlns:a16="http://schemas.microsoft.com/office/drawing/2014/main" id="{F2A32B6D-2AFF-445B-BF25-22599D874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0E45B-7C54-4AE6-B79B-7EE1966984B2}"/>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232241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6ED-B86D-4DA2-A8C4-1562E2654F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1F74F-360E-40B2-9ECD-32990B1657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5B53D-1D3C-4230-9AFA-E06FE98EAFAA}"/>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5" name="Footer Placeholder 4">
            <a:extLst>
              <a:ext uri="{FF2B5EF4-FFF2-40B4-BE49-F238E27FC236}">
                <a16:creationId xmlns:a16="http://schemas.microsoft.com/office/drawing/2014/main" id="{FF7518C9-6FA7-4F3C-83EB-1F961B9F0B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64834-EF5B-4D83-8522-6FFEA6585BC5}"/>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268779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6E6C-D984-4AAB-B3FF-1FD1BEC8A5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EAF463-7711-4B49-BC7C-C72C90AC65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6D75B3-964F-46BA-9D48-F8E2968BA7DE}"/>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5" name="Footer Placeholder 4">
            <a:extLst>
              <a:ext uri="{FF2B5EF4-FFF2-40B4-BE49-F238E27FC236}">
                <a16:creationId xmlns:a16="http://schemas.microsoft.com/office/drawing/2014/main" id="{3CC3B65F-D13F-4A35-BE6C-2686B16B9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9C307-8A9B-45F0-91F0-9D8E51D1C632}"/>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3273805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6B24-D0B9-4560-A7C5-F4D295BD84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96E16-A1F8-4B62-9B7B-2E23757A99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03B572-E505-4DA9-ADE2-9EBBDA228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317129-3898-4F02-AAE9-B85D4BEB0332}"/>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6" name="Footer Placeholder 5">
            <a:extLst>
              <a:ext uri="{FF2B5EF4-FFF2-40B4-BE49-F238E27FC236}">
                <a16:creationId xmlns:a16="http://schemas.microsoft.com/office/drawing/2014/main" id="{4D5B5D3F-6C8B-4489-B060-459D80BE0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9E33A-8930-4470-BFA7-297151295B38}"/>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80870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883F-C7C7-4232-ADEE-F763A0770B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B00207-2EA7-4609-8394-65A950AC04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E58307-DDAF-4C9E-A8EF-0AA27EA162F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C496A3-C8E1-4500-B341-D1812D5D7A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E10E69-79D7-47BC-98E5-EFDFFF79688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61ABD-DA15-42A7-81EE-A9DC7DA9E745}"/>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8" name="Footer Placeholder 7">
            <a:extLst>
              <a:ext uri="{FF2B5EF4-FFF2-40B4-BE49-F238E27FC236}">
                <a16:creationId xmlns:a16="http://schemas.microsoft.com/office/drawing/2014/main" id="{53B5D329-3A9F-45B4-84A6-AEC6B17558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603AA5-CAA8-4CF9-8E25-35630C8D2834}"/>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1857063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937D-4E90-4F78-8360-C7877A0933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DDB359-29B1-4268-AE9B-7FFC3796A510}"/>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4" name="Footer Placeholder 3">
            <a:extLst>
              <a:ext uri="{FF2B5EF4-FFF2-40B4-BE49-F238E27FC236}">
                <a16:creationId xmlns:a16="http://schemas.microsoft.com/office/drawing/2014/main" id="{AA81F19F-C315-46B7-9986-AAD7206AC7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FDCA40-165B-4AD0-914B-3FBE736A834B}"/>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356606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1FAE6D-40E0-42E3-A5F5-B7430322BCB6}"/>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3" name="Footer Placeholder 2">
            <a:extLst>
              <a:ext uri="{FF2B5EF4-FFF2-40B4-BE49-F238E27FC236}">
                <a16:creationId xmlns:a16="http://schemas.microsoft.com/office/drawing/2014/main" id="{F8253B75-5D8E-46DD-838E-B7C5167F56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99CA57-9AA6-40D4-8745-9A663AB9D594}"/>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3700675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2419-A4F4-439A-94DC-E2EF7FAEB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3565C8-261C-4C71-B3F3-AAF47B51E9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88386B-C3E5-4078-8F69-34E44420F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4D5DA3-DA21-40F0-B801-3868B1B3AA4E}"/>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6" name="Footer Placeholder 5">
            <a:extLst>
              <a:ext uri="{FF2B5EF4-FFF2-40B4-BE49-F238E27FC236}">
                <a16:creationId xmlns:a16="http://schemas.microsoft.com/office/drawing/2014/main" id="{F4580DE6-CA92-4A36-9307-E35196378C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3E37AB-5158-430D-8A9E-C409B12BDBC2}"/>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2456906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D4652-FDC5-4DBE-B892-C02198502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3F94E1-3A8F-48E4-98A9-33AC3C162D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8AC5E8-52D5-4485-9800-40F8A89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F66C91-99EE-40B6-A0E2-82307F645E44}"/>
              </a:ext>
            </a:extLst>
          </p:cNvPr>
          <p:cNvSpPr>
            <a:spLocks noGrp="1"/>
          </p:cNvSpPr>
          <p:nvPr>
            <p:ph type="dt" sz="half" idx="10"/>
          </p:nvPr>
        </p:nvSpPr>
        <p:spPr/>
        <p:txBody>
          <a:bodyPr/>
          <a:lstStyle/>
          <a:p>
            <a:fld id="{B8654D67-164F-4D88-AB87-4602E4451341}" type="datetimeFigureOut">
              <a:rPr lang="en-US" smtClean="0"/>
              <a:t>11/25/2018</a:t>
            </a:fld>
            <a:endParaRPr lang="en-US"/>
          </a:p>
        </p:txBody>
      </p:sp>
      <p:sp>
        <p:nvSpPr>
          <p:cNvPr id="6" name="Footer Placeholder 5">
            <a:extLst>
              <a:ext uri="{FF2B5EF4-FFF2-40B4-BE49-F238E27FC236}">
                <a16:creationId xmlns:a16="http://schemas.microsoft.com/office/drawing/2014/main" id="{D956D139-3D72-475F-8D90-FCF8815B69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A8F66-D8DC-46E0-98F7-E9D2893B33BB}"/>
              </a:ext>
            </a:extLst>
          </p:cNvPr>
          <p:cNvSpPr>
            <a:spLocks noGrp="1"/>
          </p:cNvSpPr>
          <p:nvPr>
            <p:ph type="sldNum" sz="quarter" idx="12"/>
          </p:nvPr>
        </p:nvSpPr>
        <p:spPr/>
        <p:txBody>
          <a:bodyPr/>
          <a:lstStyle/>
          <a:p>
            <a:fld id="{731F2E60-14F4-4D5B-9597-63293A049B12}" type="slidenum">
              <a:rPr lang="en-US" smtClean="0"/>
              <a:t>‹#›</a:t>
            </a:fld>
            <a:endParaRPr lang="en-US"/>
          </a:p>
        </p:txBody>
      </p:sp>
    </p:spTree>
    <p:extLst>
      <p:ext uri="{BB962C8B-B14F-4D97-AF65-F5344CB8AC3E}">
        <p14:creationId xmlns:p14="http://schemas.microsoft.com/office/powerpoint/2010/main" val="222597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781B30-BFEA-4613-809D-7996F0308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594660-F11B-40F9-995B-7E8E61660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A8FB48-E0FC-4A48-9AD9-D13D8A7E4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54D67-164F-4D88-AB87-4602E4451341}" type="datetimeFigureOut">
              <a:rPr lang="en-US" smtClean="0"/>
              <a:t>11/25/2018</a:t>
            </a:fld>
            <a:endParaRPr lang="en-US"/>
          </a:p>
        </p:txBody>
      </p:sp>
      <p:sp>
        <p:nvSpPr>
          <p:cNvPr id="5" name="Footer Placeholder 4">
            <a:extLst>
              <a:ext uri="{FF2B5EF4-FFF2-40B4-BE49-F238E27FC236}">
                <a16:creationId xmlns:a16="http://schemas.microsoft.com/office/drawing/2014/main" id="{59D19B65-9A94-4F6B-BC2E-A1758DF799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FAEBF8-FE56-4BF3-8B7B-DF33B8F9CE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F2E60-14F4-4D5B-9597-63293A049B12}" type="slidenum">
              <a:rPr lang="en-US" smtClean="0"/>
              <a:t>‹#›</a:t>
            </a:fld>
            <a:endParaRPr lang="en-US"/>
          </a:p>
        </p:txBody>
      </p:sp>
    </p:spTree>
    <p:extLst>
      <p:ext uri="{BB962C8B-B14F-4D97-AF65-F5344CB8AC3E}">
        <p14:creationId xmlns:p14="http://schemas.microsoft.com/office/powerpoint/2010/main" val="3202522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en.wikipedia.org/wiki/Denver_Nuggets" TargetMode="External"/><Relationship Id="rId5" Type="http://schemas.openxmlformats.org/officeDocument/2006/relationships/image" Target="../media/image3.png"/><Relationship Id="rId4" Type="http://schemas.openxmlformats.org/officeDocument/2006/relationships/hyperlink" Target="https://beenosworld.wordpress.com/2016/10/19/basketballpass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7.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www.newslocker.com/en-us/region/colorado/kosmider-pride-of-country-powerful-driving-force-for-rising-nuggets-star-nikola-jokic/" TargetMode="External"/><Relationship Id="rId5" Type="http://schemas.openxmlformats.org/officeDocument/2006/relationships/image" Target="../media/image6.jpeg"/><Relationship Id="rId4" Type="http://schemas.openxmlformats.org/officeDocument/2006/relationships/hyperlink" Target="http://www.flickr.com/photos/keithallison/5389108883/"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en.wikipedia.org/wiki/Denver_Nuggets" TargetMode="External"/><Relationship Id="rId5" Type="http://schemas.openxmlformats.org/officeDocument/2006/relationships/image" Target="../media/image3.png"/><Relationship Id="rId4" Type="http://schemas.openxmlformats.org/officeDocument/2006/relationships/hyperlink" Target="https://beenosworld.wordpress.com/2016/10/19/basketballpass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2.pn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en.wikipedia.org/wiki/Denver_Nuggets" TargetMode="External"/><Relationship Id="rId11" Type="http://schemas.openxmlformats.org/officeDocument/2006/relationships/image" Target="../media/image20.jpeg"/><Relationship Id="rId5" Type="http://schemas.openxmlformats.org/officeDocument/2006/relationships/image" Target="../media/image3.pn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hyperlink" Target="https://beenosworld.wordpress.com/2016/10/19/basketballpassion/" TargetMode="External"/><Relationship Id="rId9" Type="http://schemas.openxmlformats.org/officeDocument/2006/relationships/image" Target="../media/image18.jpe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690D-5692-4DEE-A9FE-98874AB08A67}"/>
              </a:ext>
            </a:extLst>
          </p:cNvPr>
          <p:cNvSpPr>
            <a:spLocks noGrp="1"/>
          </p:cNvSpPr>
          <p:nvPr>
            <p:ph type="ctrTitle"/>
          </p:nvPr>
        </p:nvSpPr>
        <p:spPr/>
        <p:txBody>
          <a:bodyPr/>
          <a:lstStyle/>
          <a:p>
            <a:r>
              <a:rPr lang="en-US" dirty="0"/>
              <a:t>Info/Homepage</a:t>
            </a:r>
          </a:p>
        </p:txBody>
      </p:sp>
    </p:spTree>
    <p:extLst>
      <p:ext uri="{BB962C8B-B14F-4D97-AF65-F5344CB8AC3E}">
        <p14:creationId xmlns:p14="http://schemas.microsoft.com/office/powerpoint/2010/main" val="1936002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3FB69-4A0F-4C5B-B41E-DEC2A75557D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8FE79C6-6DBD-404F-88D3-ADB8B669ABCC}"/>
              </a:ext>
            </a:extLst>
          </p:cNvPr>
          <p:cNvSpPr/>
          <p:nvPr/>
        </p:nvSpPr>
        <p:spPr>
          <a:xfrm>
            <a:off x="0" y="0"/>
            <a:ext cx="12192000" cy="889033"/>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tileRect t="-100000" r="-100000"/>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CAD4BC7-8095-4D0E-AEF9-B3EC23A9BD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11052" y="68762"/>
            <a:ext cx="453026" cy="453026"/>
          </a:xfrm>
          <a:prstGeom prst="rect">
            <a:avLst/>
          </a:prstGeom>
        </p:spPr>
      </p:pic>
      <p:pic>
        <p:nvPicPr>
          <p:cNvPr id="14" name="Picture 13">
            <a:extLst>
              <a:ext uri="{FF2B5EF4-FFF2-40B4-BE49-F238E27FC236}">
                <a16:creationId xmlns:a16="http://schemas.microsoft.com/office/drawing/2014/main" id="{8D3006B9-8DE0-422D-95DD-186D56B161D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50236" y="68762"/>
            <a:ext cx="453026" cy="453026"/>
          </a:xfrm>
          <a:prstGeom prst="rect">
            <a:avLst/>
          </a:prstGeom>
        </p:spPr>
      </p:pic>
      <p:pic>
        <p:nvPicPr>
          <p:cNvPr id="15" name="Picture 14">
            <a:extLst>
              <a:ext uri="{FF2B5EF4-FFF2-40B4-BE49-F238E27FC236}">
                <a16:creationId xmlns:a16="http://schemas.microsoft.com/office/drawing/2014/main" id="{BDCA0C9F-3D09-491B-A93C-69A2A098E6C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48615" y="68762"/>
            <a:ext cx="453026" cy="453026"/>
          </a:xfrm>
          <a:prstGeom prst="rect">
            <a:avLst/>
          </a:prstGeom>
        </p:spPr>
      </p:pic>
      <p:sp>
        <p:nvSpPr>
          <p:cNvPr id="12" name="TextBox 11">
            <a:extLst>
              <a:ext uri="{FF2B5EF4-FFF2-40B4-BE49-F238E27FC236}">
                <a16:creationId xmlns:a16="http://schemas.microsoft.com/office/drawing/2014/main" id="{3DC8C384-C5A0-4BFD-B9B9-DB46DFF6FB1D}"/>
              </a:ext>
            </a:extLst>
          </p:cNvPr>
          <p:cNvSpPr txBox="1"/>
          <p:nvPr/>
        </p:nvSpPr>
        <p:spPr>
          <a:xfrm>
            <a:off x="2327952" y="562042"/>
            <a:ext cx="1544520" cy="369332"/>
          </a:xfrm>
          <a:prstGeom prst="rect">
            <a:avLst/>
          </a:prstGeom>
          <a:noFill/>
        </p:spPr>
        <p:txBody>
          <a:bodyPr wrap="square" rtlCol="0">
            <a:spAutoFit/>
          </a:bodyPr>
          <a:lstStyle/>
          <a:p>
            <a:r>
              <a:rPr lang="en-US" dirty="0">
                <a:solidFill>
                  <a:schemeClr val="accent1"/>
                </a:solidFill>
                <a:latin typeface="Arial Rounded MT Bold" panose="020F0704030504030204" pitchFamily="34" charset="0"/>
              </a:rPr>
              <a:t>Youth Camp</a:t>
            </a:r>
          </a:p>
        </p:txBody>
      </p:sp>
      <p:sp>
        <p:nvSpPr>
          <p:cNvPr id="17" name="TextBox 16">
            <a:extLst>
              <a:ext uri="{FF2B5EF4-FFF2-40B4-BE49-F238E27FC236}">
                <a16:creationId xmlns:a16="http://schemas.microsoft.com/office/drawing/2014/main" id="{D551F906-0330-4FEF-BCC5-9EA186ECD5DB}"/>
              </a:ext>
            </a:extLst>
          </p:cNvPr>
          <p:cNvSpPr txBox="1"/>
          <p:nvPr/>
        </p:nvSpPr>
        <p:spPr>
          <a:xfrm>
            <a:off x="5454438" y="562042"/>
            <a:ext cx="1515936" cy="369332"/>
          </a:xfrm>
          <a:prstGeom prst="rect">
            <a:avLst/>
          </a:prstGeom>
          <a:noFill/>
        </p:spPr>
        <p:txBody>
          <a:bodyPr wrap="square" rtlCol="0">
            <a:spAutoFit/>
          </a:bodyPr>
          <a:lstStyle/>
          <a:p>
            <a:r>
              <a:rPr lang="en-US" dirty="0">
                <a:solidFill>
                  <a:schemeClr val="accent1"/>
                </a:solidFill>
                <a:latin typeface="Arial Rounded MT Bold" panose="020F0704030504030204" pitchFamily="34" charset="0"/>
              </a:rPr>
              <a:t>Teen Camp</a:t>
            </a:r>
          </a:p>
        </p:txBody>
      </p:sp>
      <p:sp>
        <p:nvSpPr>
          <p:cNvPr id="18" name="TextBox 17">
            <a:extLst>
              <a:ext uri="{FF2B5EF4-FFF2-40B4-BE49-F238E27FC236}">
                <a16:creationId xmlns:a16="http://schemas.microsoft.com/office/drawing/2014/main" id="{62D32515-3294-4BCA-B51E-39F312514320}"/>
              </a:ext>
            </a:extLst>
          </p:cNvPr>
          <p:cNvSpPr txBox="1"/>
          <p:nvPr/>
        </p:nvSpPr>
        <p:spPr>
          <a:xfrm>
            <a:off x="8181091" y="562042"/>
            <a:ext cx="2349339" cy="369332"/>
          </a:xfrm>
          <a:prstGeom prst="rect">
            <a:avLst/>
          </a:prstGeom>
          <a:noFill/>
        </p:spPr>
        <p:txBody>
          <a:bodyPr wrap="square" rtlCol="0">
            <a:spAutoFit/>
          </a:bodyPr>
          <a:lstStyle/>
          <a:p>
            <a:r>
              <a:rPr lang="en-US" dirty="0">
                <a:solidFill>
                  <a:schemeClr val="accent1"/>
                </a:solidFill>
                <a:latin typeface="Arial Rounded MT Bold" panose="020F0704030504030204" pitchFamily="34" charset="0"/>
              </a:rPr>
              <a:t>Young Adult Camp</a:t>
            </a:r>
          </a:p>
        </p:txBody>
      </p:sp>
      <p:sp>
        <p:nvSpPr>
          <p:cNvPr id="13" name="Rectangle 12">
            <a:extLst>
              <a:ext uri="{FF2B5EF4-FFF2-40B4-BE49-F238E27FC236}">
                <a16:creationId xmlns:a16="http://schemas.microsoft.com/office/drawing/2014/main" id="{5A619492-47EA-412C-9520-50253A72BFAD}"/>
              </a:ext>
            </a:extLst>
          </p:cNvPr>
          <p:cNvSpPr/>
          <p:nvPr/>
        </p:nvSpPr>
        <p:spPr>
          <a:xfrm>
            <a:off x="2386866" y="1083830"/>
            <a:ext cx="7810500" cy="5774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BB6415A2-EAA6-4F18-BDED-D227A64EF304}"/>
              </a:ext>
            </a:extLst>
          </p:cNvPr>
          <p:cNvSpPr txBox="1"/>
          <p:nvPr/>
        </p:nvSpPr>
        <p:spPr>
          <a:xfrm>
            <a:off x="2327952" y="832543"/>
            <a:ext cx="481280"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INFO</a:t>
            </a:r>
          </a:p>
        </p:txBody>
      </p:sp>
      <p:sp>
        <p:nvSpPr>
          <p:cNvPr id="21" name="TextBox 20">
            <a:extLst>
              <a:ext uri="{FF2B5EF4-FFF2-40B4-BE49-F238E27FC236}">
                <a16:creationId xmlns:a16="http://schemas.microsoft.com/office/drawing/2014/main" id="{F33EBC18-1A9F-4113-9DB1-6483D953CB9C}"/>
              </a:ext>
            </a:extLst>
          </p:cNvPr>
          <p:cNvSpPr txBox="1"/>
          <p:nvPr/>
        </p:nvSpPr>
        <p:spPr>
          <a:xfrm>
            <a:off x="2843217" y="832543"/>
            <a:ext cx="700181"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LEAGUES</a:t>
            </a:r>
          </a:p>
        </p:txBody>
      </p:sp>
      <p:sp>
        <p:nvSpPr>
          <p:cNvPr id="22" name="TextBox 21">
            <a:extLst>
              <a:ext uri="{FF2B5EF4-FFF2-40B4-BE49-F238E27FC236}">
                <a16:creationId xmlns:a16="http://schemas.microsoft.com/office/drawing/2014/main" id="{8797A2FC-6F39-4B24-9A22-52DC49A738FC}"/>
              </a:ext>
            </a:extLst>
          </p:cNvPr>
          <p:cNvSpPr txBox="1"/>
          <p:nvPr/>
        </p:nvSpPr>
        <p:spPr>
          <a:xfrm>
            <a:off x="3543399" y="832542"/>
            <a:ext cx="1020568"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TOURNAMENTS</a:t>
            </a:r>
          </a:p>
        </p:txBody>
      </p:sp>
      <p:pic>
        <p:nvPicPr>
          <p:cNvPr id="25" name="Picture 24">
            <a:extLst>
              <a:ext uri="{FF2B5EF4-FFF2-40B4-BE49-F238E27FC236}">
                <a16:creationId xmlns:a16="http://schemas.microsoft.com/office/drawing/2014/main" id="{8BB3FCFB-D445-4821-B202-141B8D187B6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43957" y="46084"/>
            <a:ext cx="772288" cy="772288"/>
          </a:xfrm>
          <a:prstGeom prst="rect">
            <a:avLst/>
          </a:prstGeom>
        </p:spPr>
      </p:pic>
      <p:sp>
        <p:nvSpPr>
          <p:cNvPr id="31" name="TextBox 30">
            <a:extLst>
              <a:ext uri="{FF2B5EF4-FFF2-40B4-BE49-F238E27FC236}">
                <a16:creationId xmlns:a16="http://schemas.microsoft.com/office/drawing/2014/main" id="{679C0BAB-64D8-468D-B13F-22CAE1BDC321}"/>
              </a:ext>
            </a:extLst>
          </p:cNvPr>
          <p:cNvSpPr txBox="1"/>
          <p:nvPr/>
        </p:nvSpPr>
        <p:spPr>
          <a:xfrm>
            <a:off x="4586722" y="829060"/>
            <a:ext cx="581103"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CAMPS</a:t>
            </a:r>
          </a:p>
        </p:txBody>
      </p:sp>
      <p:sp>
        <p:nvSpPr>
          <p:cNvPr id="32" name="TextBox 31">
            <a:extLst>
              <a:ext uri="{FF2B5EF4-FFF2-40B4-BE49-F238E27FC236}">
                <a16:creationId xmlns:a16="http://schemas.microsoft.com/office/drawing/2014/main" id="{EECE23DF-C872-4729-BAAE-415077B55B41}"/>
              </a:ext>
            </a:extLst>
          </p:cNvPr>
          <p:cNvSpPr txBox="1"/>
          <p:nvPr/>
        </p:nvSpPr>
        <p:spPr>
          <a:xfrm>
            <a:off x="5255386" y="825852"/>
            <a:ext cx="667010"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SIGN UP</a:t>
            </a:r>
          </a:p>
        </p:txBody>
      </p:sp>
      <p:sp>
        <p:nvSpPr>
          <p:cNvPr id="33" name="TextBox 32">
            <a:extLst>
              <a:ext uri="{FF2B5EF4-FFF2-40B4-BE49-F238E27FC236}">
                <a16:creationId xmlns:a16="http://schemas.microsoft.com/office/drawing/2014/main" id="{59948342-009E-4980-AD27-AACA292CFEB5}"/>
              </a:ext>
            </a:extLst>
          </p:cNvPr>
          <p:cNvSpPr txBox="1"/>
          <p:nvPr/>
        </p:nvSpPr>
        <p:spPr>
          <a:xfrm>
            <a:off x="6009957" y="825851"/>
            <a:ext cx="1047978"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GALLERY</a:t>
            </a:r>
          </a:p>
        </p:txBody>
      </p:sp>
      <p:sp>
        <p:nvSpPr>
          <p:cNvPr id="27" name="TextBox 26">
            <a:extLst>
              <a:ext uri="{FF2B5EF4-FFF2-40B4-BE49-F238E27FC236}">
                <a16:creationId xmlns:a16="http://schemas.microsoft.com/office/drawing/2014/main" id="{7A3DB34A-D3C5-4F73-8518-41B51859EA27}"/>
              </a:ext>
            </a:extLst>
          </p:cNvPr>
          <p:cNvSpPr txBox="1"/>
          <p:nvPr/>
        </p:nvSpPr>
        <p:spPr>
          <a:xfrm>
            <a:off x="2550391" y="1193259"/>
            <a:ext cx="5120640" cy="707886"/>
          </a:xfrm>
          <a:prstGeom prst="rect">
            <a:avLst/>
          </a:prstGeom>
          <a:noFill/>
        </p:spPr>
        <p:txBody>
          <a:bodyPr wrap="square" rtlCol="0">
            <a:spAutoFit/>
          </a:bodyPr>
          <a:lstStyle/>
          <a:p>
            <a:pPr algn="ctr"/>
            <a:r>
              <a:rPr lang="en-US" sz="2000" dirty="0">
                <a:latin typeface="Arial Rounded MT Bold" panose="020F0704030504030204" pitchFamily="34" charset="0"/>
              </a:rPr>
              <a:t>Denver Nuggets Hoops Camp Hosted by Chauncey Billups</a:t>
            </a:r>
          </a:p>
        </p:txBody>
      </p:sp>
      <p:sp>
        <p:nvSpPr>
          <p:cNvPr id="28" name="TextBox 27">
            <a:extLst>
              <a:ext uri="{FF2B5EF4-FFF2-40B4-BE49-F238E27FC236}">
                <a16:creationId xmlns:a16="http://schemas.microsoft.com/office/drawing/2014/main" id="{4B8181F5-0E5B-491D-BADD-0922F14E7FC1}"/>
              </a:ext>
            </a:extLst>
          </p:cNvPr>
          <p:cNvSpPr txBox="1"/>
          <p:nvPr/>
        </p:nvSpPr>
        <p:spPr>
          <a:xfrm>
            <a:off x="2550391" y="1962121"/>
            <a:ext cx="5120640" cy="2893100"/>
          </a:xfrm>
          <a:prstGeom prst="rect">
            <a:avLst/>
          </a:prstGeom>
          <a:noFill/>
        </p:spPr>
        <p:txBody>
          <a:bodyPr wrap="square" rtlCol="0">
            <a:spAutoFit/>
          </a:bodyPr>
          <a:lstStyle/>
          <a:p>
            <a:pPr algn="just"/>
            <a:r>
              <a:rPr lang="en-US" sz="1400" dirty="0"/>
              <a:t>Our Hoops Camp is the inaugural event hosted by Chauncy Billups, and has now grown into one of the most successful girls and boys basketball camps in the Denver Metro Area. Divided into multiple sessions, the daily schedule is fast paced with approximately one hour of fundamentals and drills, 30 minutes of contests for prizes and 90 minutes of games in a league format. Coaches place players on teams based on height and ability in order to help balance camp competition. In addition to daily games, there will also be an all camp tournament the final day of camp. All sessions will take place at the six-court Gold Crown Field House, Colorado’s Premier Youth Basketball Facility. Campers should come ready to work, as we keep them moving throughout the day. Each camper that attends will also win at least one prize throughout the week!</a:t>
            </a:r>
          </a:p>
        </p:txBody>
      </p:sp>
      <p:sp>
        <p:nvSpPr>
          <p:cNvPr id="34" name="Rectangle 33">
            <a:extLst>
              <a:ext uri="{FF2B5EF4-FFF2-40B4-BE49-F238E27FC236}">
                <a16:creationId xmlns:a16="http://schemas.microsoft.com/office/drawing/2014/main" id="{AA9DDF20-3F88-4A26-9148-18A56E1DBB0C}"/>
              </a:ext>
            </a:extLst>
          </p:cNvPr>
          <p:cNvSpPr/>
          <p:nvPr/>
        </p:nvSpPr>
        <p:spPr>
          <a:xfrm>
            <a:off x="7671031" y="1083830"/>
            <a:ext cx="2560320" cy="57741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3A18528-B6C0-40F1-963A-DEE84EC21756}"/>
              </a:ext>
            </a:extLst>
          </p:cNvPr>
          <p:cNvSpPr txBox="1"/>
          <p:nvPr/>
        </p:nvSpPr>
        <p:spPr>
          <a:xfrm>
            <a:off x="7628035" y="1101630"/>
            <a:ext cx="2644401" cy="5509200"/>
          </a:xfrm>
          <a:prstGeom prst="rect">
            <a:avLst/>
          </a:prstGeom>
          <a:noFill/>
        </p:spPr>
        <p:txBody>
          <a:bodyPr wrap="square" rtlCol="0">
            <a:spAutoFit/>
          </a:bodyPr>
          <a:lstStyle/>
          <a:p>
            <a:pPr algn="ctr"/>
            <a:r>
              <a:rPr lang="en-US" b="1" u="sng" dirty="0">
                <a:latin typeface="Arial Rounded MT Bold" panose="020F0704030504030204" pitchFamily="34" charset="0"/>
              </a:rPr>
              <a:t>Dates, Times, and Sessions</a:t>
            </a:r>
            <a:endParaRPr lang="en-US" b="1" dirty="0">
              <a:latin typeface="Arial Rounded MT Bold" panose="020F0704030504030204" pitchFamily="34" charset="0"/>
            </a:endParaRPr>
          </a:p>
          <a:p>
            <a:r>
              <a:rPr lang="en-US" b="1" dirty="0"/>
              <a:t> </a:t>
            </a:r>
          </a:p>
          <a:p>
            <a:pPr algn="ctr"/>
            <a:r>
              <a:rPr lang="en-US" sz="1400" b="1" dirty="0"/>
              <a:t>Week 1: July 9 – 13</a:t>
            </a:r>
          </a:p>
          <a:p>
            <a:pPr algn="ctr"/>
            <a:r>
              <a:rPr lang="en-US" sz="1400" b="1" dirty="0"/>
              <a:t>Session 1 – 10am – 12pm: COED Grades 2nd – 4th</a:t>
            </a:r>
          </a:p>
          <a:p>
            <a:pPr algn="ctr"/>
            <a:r>
              <a:rPr lang="en-US" sz="1400" b="1" dirty="0"/>
              <a:t>Session 2 – 1pm – 4pm: Boys Grades 4th – 6th</a:t>
            </a:r>
          </a:p>
          <a:p>
            <a:pPr algn="ctr"/>
            <a:r>
              <a:rPr lang="en-US" sz="1400" b="1" dirty="0"/>
              <a:t>Session 3 – 5pm – 8pm: Boys Grades 7th – 9th</a:t>
            </a:r>
          </a:p>
          <a:p>
            <a:r>
              <a:rPr lang="en-US" sz="1400" b="1" dirty="0"/>
              <a:t> </a:t>
            </a:r>
            <a:endParaRPr lang="en-US" sz="1400" dirty="0"/>
          </a:p>
          <a:p>
            <a:pPr algn="ctr"/>
            <a:r>
              <a:rPr lang="en-US" sz="1400" b="1" dirty="0"/>
              <a:t>Week 2: July 16 – 20</a:t>
            </a:r>
          </a:p>
          <a:p>
            <a:pPr algn="ctr"/>
            <a:r>
              <a:rPr lang="en-US" sz="1400" b="1" dirty="0"/>
              <a:t>Session 4 – 10am – 12pm: COED Grades 2nd – 4th</a:t>
            </a:r>
          </a:p>
          <a:p>
            <a:pPr algn="ctr"/>
            <a:r>
              <a:rPr lang="en-US" sz="1400" b="1" dirty="0"/>
              <a:t>Session 5 – 1pm – 4pm: Girls Grades 4th – 6th</a:t>
            </a:r>
          </a:p>
          <a:p>
            <a:pPr algn="ctr"/>
            <a:r>
              <a:rPr lang="en-US" sz="1400" b="1" dirty="0"/>
              <a:t>Session 6 – 1pm – 4pm: Girls Grades 7th – 9th</a:t>
            </a:r>
          </a:p>
          <a:p>
            <a:pPr algn="ctr"/>
            <a:endParaRPr lang="en-US" sz="1400" b="1" dirty="0"/>
          </a:p>
          <a:p>
            <a:pPr algn="ctr"/>
            <a:r>
              <a:rPr lang="en-US" sz="1400" b="1" dirty="0"/>
              <a:t>AM Sessions – $130 per camper</a:t>
            </a:r>
            <a:br>
              <a:rPr lang="en-US" sz="1400" b="1" dirty="0"/>
            </a:br>
            <a:r>
              <a:rPr lang="en-US" sz="1400" b="1" i="1" dirty="0"/>
              <a:t>*Coming both weeks? Contact our office for a discount!</a:t>
            </a:r>
            <a:endParaRPr lang="en-US" sz="1400" b="1" dirty="0"/>
          </a:p>
          <a:p>
            <a:r>
              <a:rPr lang="en-US" sz="1400" dirty="0"/>
              <a:t> </a:t>
            </a:r>
          </a:p>
          <a:p>
            <a:endParaRPr lang="en-US" dirty="0"/>
          </a:p>
        </p:txBody>
      </p:sp>
      <p:pic>
        <p:nvPicPr>
          <p:cNvPr id="36" name="Picture 35">
            <a:extLst>
              <a:ext uri="{FF2B5EF4-FFF2-40B4-BE49-F238E27FC236}">
                <a16:creationId xmlns:a16="http://schemas.microsoft.com/office/drawing/2014/main" id="{79FB7B58-7F62-478D-B6AA-10627B848127}"/>
              </a:ext>
            </a:extLst>
          </p:cNvPr>
          <p:cNvPicPr>
            <a:picLocks noChangeAspect="1"/>
          </p:cNvPicPr>
          <p:nvPr/>
        </p:nvPicPr>
        <p:blipFill>
          <a:blip r:embed="rId7"/>
          <a:stretch>
            <a:fillRect/>
          </a:stretch>
        </p:blipFill>
        <p:spPr>
          <a:xfrm>
            <a:off x="3264078" y="4905082"/>
            <a:ext cx="3378614" cy="1903056"/>
          </a:xfrm>
          <a:prstGeom prst="rect">
            <a:avLst/>
          </a:prstGeom>
        </p:spPr>
      </p:pic>
      <p:sp>
        <p:nvSpPr>
          <p:cNvPr id="37" name="Arrow: Left 36">
            <a:extLst>
              <a:ext uri="{FF2B5EF4-FFF2-40B4-BE49-F238E27FC236}">
                <a16:creationId xmlns:a16="http://schemas.microsoft.com/office/drawing/2014/main" id="{D4847875-AE1F-4F8C-B091-FDB37408E482}"/>
              </a:ext>
            </a:extLst>
          </p:cNvPr>
          <p:cNvSpPr/>
          <p:nvPr/>
        </p:nvSpPr>
        <p:spPr>
          <a:xfrm rot="870917">
            <a:off x="10452716" y="621931"/>
            <a:ext cx="1641095" cy="1152929"/>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Highlight on hover</a:t>
            </a:r>
          </a:p>
        </p:txBody>
      </p:sp>
      <p:sp>
        <p:nvSpPr>
          <p:cNvPr id="38" name="Arrow: Right 37">
            <a:extLst>
              <a:ext uri="{FF2B5EF4-FFF2-40B4-BE49-F238E27FC236}">
                <a16:creationId xmlns:a16="http://schemas.microsoft.com/office/drawing/2014/main" id="{5EF5E489-C5FD-41D8-A4A3-F97B48D4EFF2}"/>
              </a:ext>
            </a:extLst>
          </p:cNvPr>
          <p:cNvSpPr/>
          <p:nvPr/>
        </p:nvSpPr>
        <p:spPr>
          <a:xfrm rot="19409174">
            <a:off x="565037" y="1160483"/>
            <a:ext cx="2033186" cy="12973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Info, Leagues, </a:t>
            </a:r>
            <a:r>
              <a:rPr lang="en-US" sz="1400" dirty="0" err="1"/>
              <a:t>etc</a:t>
            </a:r>
            <a:r>
              <a:rPr lang="en-US" sz="1400" dirty="0"/>
              <a:t>, have drop down options</a:t>
            </a:r>
          </a:p>
        </p:txBody>
      </p:sp>
    </p:spTree>
    <p:extLst>
      <p:ext uri="{BB962C8B-B14F-4D97-AF65-F5344CB8AC3E}">
        <p14:creationId xmlns:p14="http://schemas.microsoft.com/office/powerpoint/2010/main" val="114551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E5570C-59AE-49E8-B189-4D0D4C78F986}"/>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CC16627-F783-4EE2-BD79-97A0853D760B}"/>
              </a:ext>
            </a:extLst>
          </p:cNvPr>
          <p:cNvSpPr/>
          <p:nvPr/>
        </p:nvSpPr>
        <p:spPr>
          <a:xfrm>
            <a:off x="2386866" y="0"/>
            <a:ext cx="7810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 name="Rectangle 6">
            <a:extLst>
              <a:ext uri="{FF2B5EF4-FFF2-40B4-BE49-F238E27FC236}">
                <a16:creationId xmlns:a16="http://schemas.microsoft.com/office/drawing/2014/main" id="{68BF2A4A-A84D-43E3-A4BD-5E0B03ED6F1B}"/>
              </a:ext>
            </a:extLst>
          </p:cNvPr>
          <p:cNvSpPr/>
          <p:nvPr/>
        </p:nvSpPr>
        <p:spPr>
          <a:xfrm>
            <a:off x="7671031" y="0"/>
            <a:ext cx="25603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BD9688B-387F-4752-8B7D-D1F2923D1922}"/>
              </a:ext>
            </a:extLst>
          </p:cNvPr>
          <p:cNvSpPr/>
          <p:nvPr/>
        </p:nvSpPr>
        <p:spPr>
          <a:xfrm>
            <a:off x="7552856" y="0"/>
            <a:ext cx="2678496" cy="3231654"/>
          </a:xfrm>
          <a:prstGeom prst="rect">
            <a:avLst/>
          </a:prstGeom>
        </p:spPr>
        <p:txBody>
          <a:bodyPr wrap="square">
            <a:spAutoFit/>
          </a:bodyPr>
          <a:lstStyle/>
          <a:p>
            <a:pPr algn="ctr"/>
            <a:r>
              <a:rPr lang="en-US" sz="1400" b="1" dirty="0"/>
              <a:t>Afternoon/PM Sessions – $155 per camper</a:t>
            </a:r>
            <a:br>
              <a:rPr lang="en-US" sz="1400" b="1" dirty="0"/>
            </a:br>
            <a:r>
              <a:rPr lang="en-US" sz="1400" b="1" dirty="0"/>
              <a:t>*Have a kid coming each week, contact our office for a friends and family discount!*</a:t>
            </a:r>
            <a:endParaRPr lang="en-US" b="1" dirty="0"/>
          </a:p>
          <a:p>
            <a:pPr algn="ctr"/>
            <a:br>
              <a:rPr lang="en-US" dirty="0"/>
            </a:br>
            <a:r>
              <a:rPr lang="en-US" sz="1400" dirty="0"/>
              <a:t>Grab a friend and save with our Buddy </a:t>
            </a:r>
            <a:r>
              <a:rPr lang="en-US" sz="1400" dirty="0" err="1"/>
              <a:t>Pass!Register</a:t>
            </a:r>
            <a:r>
              <a:rPr lang="en-US" sz="1400" dirty="0"/>
              <a:t> 2 kids for $260 save!</a:t>
            </a:r>
            <a:br>
              <a:rPr lang="en-US" sz="1400" dirty="0"/>
            </a:br>
            <a:r>
              <a:rPr lang="en-US" sz="1400" dirty="0"/>
              <a:t>Note: A limited number of Buddy Pass Registrations are available, reserve your spot before we run out! </a:t>
            </a:r>
          </a:p>
          <a:p>
            <a:r>
              <a:rPr lang="en-US" dirty="0"/>
              <a:t> </a:t>
            </a:r>
          </a:p>
        </p:txBody>
      </p:sp>
      <p:sp>
        <p:nvSpPr>
          <p:cNvPr id="11" name="TextBox 10">
            <a:extLst>
              <a:ext uri="{FF2B5EF4-FFF2-40B4-BE49-F238E27FC236}">
                <a16:creationId xmlns:a16="http://schemas.microsoft.com/office/drawing/2014/main" id="{0353D989-04EA-46B9-BC09-2E801833BF26}"/>
              </a:ext>
            </a:extLst>
          </p:cNvPr>
          <p:cNvSpPr txBox="1"/>
          <p:nvPr/>
        </p:nvSpPr>
        <p:spPr>
          <a:xfrm>
            <a:off x="2409541" y="0"/>
            <a:ext cx="5120640" cy="400110"/>
          </a:xfrm>
          <a:prstGeom prst="rect">
            <a:avLst/>
          </a:prstGeom>
          <a:noFill/>
        </p:spPr>
        <p:txBody>
          <a:bodyPr wrap="square" rtlCol="0">
            <a:spAutoFit/>
          </a:bodyPr>
          <a:lstStyle/>
          <a:p>
            <a:pPr algn="ctr"/>
            <a:r>
              <a:rPr lang="en-US" sz="2000" u="sng" dirty="0">
                <a:latin typeface="Arial Rounded MT Bold" panose="020F0704030504030204" pitchFamily="34" charset="0"/>
              </a:rPr>
              <a:t>Chauncey Billups Bio</a:t>
            </a:r>
          </a:p>
        </p:txBody>
      </p:sp>
      <p:pic>
        <p:nvPicPr>
          <p:cNvPr id="13" name="Picture 12">
            <a:extLst>
              <a:ext uri="{FF2B5EF4-FFF2-40B4-BE49-F238E27FC236}">
                <a16:creationId xmlns:a16="http://schemas.microsoft.com/office/drawing/2014/main" id="{A77F953E-0AA1-49D9-8DDE-C91381034AD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966307" y="400110"/>
            <a:ext cx="2007108" cy="2926080"/>
          </a:xfrm>
          <a:prstGeom prst="rect">
            <a:avLst/>
          </a:prstGeom>
        </p:spPr>
      </p:pic>
      <p:sp>
        <p:nvSpPr>
          <p:cNvPr id="15" name="TextBox 14">
            <a:extLst>
              <a:ext uri="{FF2B5EF4-FFF2-40B4-BE49-F238E27FC236}">
                <a16:creationId xmlns:a16="http://schemas.microsoft.com/office/drawing/2014/main" id="{0E2BE304-C1F1-4C45-80C0-A8180847744B}"/>
              </a:ext>
            </a:extLst>
          </p:cNvPr>
          <p:cNvSpPr txBox="1"/>
          <p:nvPr/>
        </p:nvSpPr>
        <p:spPr>
          <a:xfrm>
            <a:off x="2409541" y="3429000"/>
            <a:ext cx="5227505" cy="2677656"/>
          </a:xfrm>
          <a:prstGeom prst="rect">
            <a:avLst/>
          </a:prstGeom>
          <a:noFill/>
        </p:spPr>
        <p:txBody>
          <a:bodyPr wrap="square" rtlCol="0">
            <a:spAutoFit/>
          </a:bodyPr>
          <a:lstStyle/>
          <a:p>
            <a:pPr algn="just"/>
            <a:r>
              <a:rPr lang="en-US" sz="1400" dirty="0"/>
              <a:t>Chauncey Ray Billups (born September 25, 1976) is an American retired professional basketball player who played 17 seasons in the National Basketball Association (NBA). A star at the University of Colorado, he was selected third overall in the 1997 NBA draft by the Boston Celtics. A five-time NBA All-Star and a three-time All-NBA selection, Billups played for the Celtics, Toronto Raptors, Denver Nuggets, Minnesota Timberwolves, Detroit Pistons, New York Knicks, and Los Angeles Clippers during his NBA career. He won the NBA Finals MVP in 2004 after helping the Pistons beat the Los Angeles Lakers in the Finals, and was given the nickname "Mr. Big Shot" for making late-game shots with Detroit. The Pistons retired his number #1 jersey in 2016.</a:t>
            </a:r>
          </a:p>
        </p:txBody>
      </p:sp>
      <p:sp>
        <p:nvSpPr>
          <p:cNvPr id="16" name="TextBox 15">
            <a:extLst>
              <a:ext uri="{FF2B5EF4-FFF2-40B4-BE49-F238E27FC236}">
                <a16:creationId xmlns:a16="http://schemas.microsoft.com/office/drawing/2014/main" id="{B31DB9CD-3161-4AB7-9590-DE0EDD57491A}"/>
              </a:ext>
            </a:extLst>
          </p:cNvPr>
          <p:cNvSpPr txBox="1"/>
          <p:nvPr/>
        </p:nvSpPr>
        <p:spPr>
          <a:xfrm>
            <a:off x="7530181" y="3199448"/>
            <a:ext cx="2884878" cy="338554"/>
          </a:xfrm>
          <a:prstGeom prst="rect">
            <a:avLst/>
          </a:prstGeom>
          <a:noFill/>
        </p:spPr>
        <p:txBody>
          <a:bodyPr wrap="square" rtlCol="0">
            <a:spAutoFit/>
          </a:bodyPr>
          <a:lstStyle/>
          <a:p>
            <a:pPr algn="ctr"/>
            <a:r>
              <a:rPr lang="en-US" sz="1600" dirty="0">
                <a:latin typeface="Arial Rounded MT Bold" panose="020F0704030504030204" pitchFamily="34" charset="0"/>
              </a:rPr>
              <a:t>Regular Guest Coaches</a:t>
            </a:r>
          </a:p>
        </p:txBody>
      </p:sp>
      <p:pic>
        <p:nvPicPr>
          <p:cNvPr id="18" name="Picture 17">
            <a:extLst>
              <a:ext uri="{FF2B5EF4-FFF2-40B4-BE49-F238E27FC236}">
                <a16:creationId xmlns:a16="http://schemas.microsoft.com/office/drawing/2014/main" id="{22C94F83-8A05-4AA0-909C-C062FFEB303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46340" y="3536116"/>
            <a:ext cx="1409701" cy="119552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2" name="Picture 4" descr="Image result for paul millsap">
            <a:extLst>
              <a:ext uri="{FF2B5EF4-FFF2-40B4-BE49-F238E27FC236}">
                <a16:creationId xmlns:a16="http://schemas.microsoft.com/office/drawing/2014/main" id="{3D1A3514-1A40-4D48-BD66-F258367ECFB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0376" y="5139476"/>
            <a:ext cx="1408176" cy="119786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BD13BC0-00F4-4A1C-A1E5-4CDD0259DA52}"/>
              </a:ext>
            </a:extLst>
          </p:cNvPr>
          <p:cNvSpPr txBox="1"/>
          <p:nvPr/>
        </p:nvSpPr>
        <p:spPr>
          <a:xfrm>
            <a:off x="7747012" y="4697552"/>
            <a:ext cx="2514905" cy="338554"/>
          </a:xfrm>
          <a:prstGeom prst="rect">
            <a:avLst/>
          </a:prstGeom>
          <a:noFill/>
        </p:spPr>
        <p:txBody>
          <a:bodyPr wrap="square" rtlCol="0">
            <a:spAutoFit/>
          </a:bodyPr>
          <a:lstStyle/>
          <a:p>
            <a:pPr algn="ctr"/>
            <a:r>
              <a:rPr lang="en-US" sz="1600" dirty="0"/>
              <a:t>Nikola </a:t>
            </a:r>
            <a:r>
              <a:rPr lang="en-US" sz="1600" dirty="0" err="1"/>
              <a:t>Jokić</a:t>
            </a:r>
            <a:endParaRPr lang="en-US" sz="1600" dirty="0"/>
          </a:p>
        </p:txBody>
      </p:sp>
      <p:sp>
        <p:nvSpPr>
          <p:cNvPr id="22" name="TextBox 21">
            <a:extLst>
              <a:ext uri="{FF2B5EF4-FFF2-40B4-BE49-F238E27FC236}">
                <a16:creationId xmlns:a16="http://schemas.microsoft.com/office/drawing/2014/main" id="{3C2CDC71-B0F5-49B0-8E35-C36857C7107A}"/>
              </a:ext>
            </a:extLst>
          </p:cNvPr>
          <p:cNvSpPr txBox="1"/>
          <p:nvPr/>
        </p:nvSpPr>
        <p:spPr>
          <a:xfrm>
            <a:off x="7747012" y="6337340"/>
            <a:ext cx="2514905" cy="338554"/>
          </a:xfrm>
          <a:prstGeom prst="rect">
            <a:avLst/>
          </a:prstGeom>
          <a:noFill/>
        </p:spPr>
        <p:txBody>
          <a:bodyPr wrap="square" rtlCol="0">
            <a:spAutoFit/>
          </a:bodyPr>
          <a:lstStyle/>
          <a:p>
            <a:pPr algn="ctr"/>
            <a:r>
              <a:rPr lang="en-US" sz="1600" dirty="0"/>
              <a:t>Paul Millsap</a:t>
            </a:r>
          </a:p>
        </p:txBody>
      </p:sp>
    </p:spTree>
    <p:extLst>
      <p:ext uri="{BB962C8B-B14F-4D97-AF65-F5344CB8AC3E}">
        <p14:creationId xmlns:p14="http://schemas.microsoft.com/office/powerpoint/2010/main" val="2972830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3890B0-9091-42CF-B5CC-A5A4A4A29694}"/>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44729877-B821-42FB-9F50-8321370AEBD6}"/>
              </a:ext>
            </a:extLst>
          </p:cNvPr>
          <p:cNvSpPr/>
          <p:nvPr/>
        </p:nvSpPr>
        <p:spPr>
          <a:xfrm>
            <a:off x="2386866" y="0"/>
            <a:ext cx="7810500" cy="5124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 name="Rectangle 5">
            <a:extLst>
              <a:ext uri="{FF2B5EF4-FFF2-40B4-BE49-F238E27FC236}">
                <a16:creationId xmlns:a16="http://schemas.microsoft.com/office/drawing/2014/main" id="{0F13E13C-4776-4625-B2FC-1A40C50739F6}"/>
              </a:ext>
            </a:extLst>
          </p:cNvPr>
          <p:cNvSpPr/>
          <p:nvPr/>
        </p:nvSpPr>
        <p:spPr>
          <a:xfrm>
            <a:off x="2386867" y="2116183"/>
            <a:ext cx="7810500" cy="3008267"/>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4F47671-2EFE-45E1-90CD-EAC37138D156}"/>
              </a:ext>
            </a:extLst>
          </p:cNvPr>
          <p:cNvSpPr txBox="1"/>
          <p:nvPr/>
        </p:nvSpPr>
        <p:spPr>
          <a:xfrm>
            <a:off x="2386866" y="2562225"/>
            <a:ext cx="2194659" cy="1292662"/>
          </a:xfrm>
          <a:prstGeom prst="rect">
            <a:avLst/>
          </a:prstGeom>
          <a:noFill/>
        </p:spPr>
        <p:txBody>
          <a:bodyPr wrap="square" rtlCol="0">
            <a:spAutoFit/>
          </a:bodyPr>
          <a:lstStyle/>
          <a:p>
            <a:pPr algn="ctr"/>
            <a:r>
              <a:rPr lang="en-US" dirty="0">
                <a:solidFill>
                  <a:schemeClr val="bg1"/>
                </a:solidFill>
              </a:rPr>
              <a:t>Mission</a:t>
            </a:r>
          </a:p>
          <a:p>
            <a:pPr algn="ctr"/>
            <a:endParaRPr lang="en-US" dirty="0">
              <a:solidFill>
                <a:schemeClr val="bg1"/>
              </a:solidFill>
            </a:endParaRPr>
          </a:p>
          <a:p>
            <a:r>
              <a:rPr lang="en-US" sz="1400" dirty="0">
                <a:solidFill>
                  <a:schemeClr val="bg1"/>
                </a:solidFill>
              </a:rPr>
              <a:t>"Educating youth and community through sports and enrichment programs."</a:t>
            </a:r>
          </a:p>
        </p:txBody>
      </p:sp>
      <p:pic>
        <p:nvPicPr>
          <p:cNvPr id="9" name="Picture 8">
            <a:extLst>
              <a:ext uri="{FF2B5EF4-FFF2-40B4-BE49-F238E27FC236}">
                <a16:creationId xmlns:a16="http://schemas.microsoft.com/office/drawing/2014/main" id="{705A26B0-3C20-456F-A2D9-AD1FE25CB67F}"/>
              </a:ext>
            </a:extLst>
          </p:cNvPr>
          <p:cNvPicPr>
            <a:picLocks noChangeAspect="1"/>
          </p:cNvPicPr>
          <p:nvPr/>
        </p:nvPicPr>
        <p:blipFill>
          <a:blip r:embed="rId3"/>
          <a:stretch>
            <a:fillRect/>
          </a:stretch>
        </p:blipFill>
        <p:spPr>
          <a:xfrm>
            <a:off x="4620246" y="2157257"/>
            <a:ext cx="2990231" cy="2926113"/>
          </a:xfrm>
          <a:prstGeom prst="rect">
            <a:avLst/>
          </a:prstGeom>
        </p:spPr>
      </p:pic>
      <p:sp>
        <p:nvSpPr>
          <p:cNvPr id="10" name="TextBox 9">
            <a:extLst>
              <a:ext uri="{FF2B5EF4-FFF2-40B4-BE49-F238E27FC236}">
                <a16:creationId xmlns:a16="http://schemas.microsoft.com/office/drawing/2014/main" id="{EA6B4956-89CD-4A02-A2DD-5781213D1B70}"/>
              </a:ext>
            </a:extLst>
          </p:cNvPr>
          <p:cNvSpPr txBox="1"/>
          <p:nvPr/>
        </p:nvSpPr>
        <p:spPr>
          <a:xfrm>
            <a:off x="7902694" y="2404597"/>
            <a:ext cx="2194659" cy="2431435"/>
          </a:xfrm>
          <a:prstGeom prst="rect">
            <a:avLst/>
          </a:prstGeom>
          <a:noFill/>
        </p:spPr>
        <p:txBody>
          <a:bodyPr wrap="square" rtlCol="0">
            <a:spAutoFit/>
          </a:bodyPr>
          <a:lstStyle/>
          <a:p>
            <a:pPr algn="ctr"/>
            <a:r>
              <a:rPr lang="en-US" dirty="0">
                <a:solidFill>
                  <a:schemeClr val="bg1"/>
                </a:solidFill>
              </a:rPr>
              <a:t>Follow Us On Social Media</a:t>
            </a:r>
          </a:p>
          <a:p>
            <a:pPr algn="ctr"/>
            <a:endParaRPr lang="en-US" dirty="0">
              <a:solidFill>
                <a:schemeClr val="bg1"/>
              </a:solidFill>
            </a:endParaRPr>
          </a:p>
          <a:p>
            <a:r>
              <a:rPr lang="en-US" sz="1400" dirty="0">
                <a:solidFill>
                  <a:schemeClr val="bg1"/>
                </a:solidFill>
              </a:rPr>
              <a:t>Check us out on Facebook, Twitter and Instagram (@nuggets) for athletic program news, event registration, community events, contests, giveaways and more! #Nuggets</a:t>
            </a:r>
          </a:p>
        </p:txBody>
      </p:sp>
      <p:sp>
        <p:nvSpPr>
          <p:cNvPr id="11" name="Rectangle 10">
            <a:extLst>
              <a:ext uri="{FF2B5EF4-FFF2-40B4-BE49-F238E27FC236}">
                <a16:creationId xmlns:a16="http://schemas.microsoft.com/office/drawing/2014/main" id="{85BFFB59-C419-450A-8A7B-D9B93DADB50D}"/>
              </a:ext>
            </a:extLst>
          </p:cNvPr>
          <p:cNvSpPr/>
          <p:nvPr/>
        </p:nvSpPr>
        <p:spPr>
          <a:xfrm>
            <a:off x="2386866" y="1201783"/>
            <a:ext cx="7810500" cy="91439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12" name="Rectangle 11">
            <a:extLst>
              <a:ext uri="{FF2B5EF4-FFF2-40B4-BE49-F238E27FC236}">
                <a16:creationId xmlns:a16="http://schemas.microsoft.com/office/drawing/2014/main" id="{F4FC4957-D90F-4A46-91FC-4C83EC66BE59}"/>
              </a:ext>
            </a:extLst>
          </p:cNvPr>
          <p:cNvSpPr/>
          <p:nvPr/>
        </p:nvSpPr>
        <p:spPr>
          <a:xfrm>
            <a:off x="9905999" y="1201783"/>
            <a:ext cx="291366" cy="914394"/>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ction Button: Go Back or Previous 12">
            <a:hlinkClick r:id="" action="ppaction://noaction" highlightClick="1"/>
            <a:extLst>
              <a:ext uri="{FF2B5EF4-FFF2-40B4-BE49-F238E27FC236}">
                <a16:creationId xmlns:a16="http://schemas.microsoft.com/office/drawing/2014/main" id="{D63C2CC3-345F-448A-BE02-8A41CFA70CA6}"/>
              </a:ext>
            </a:extLst>
          </p:cNvPr>
          <p:cNvSpPr/>
          <p:nvPr/>
        </p:nvSpPr>
        <p:spPr>
          <a:xfrm>
            <a:off x="9905999" y="1689783"/>
            <a:ext cx="291366" cy="407942"/>
          </a:xfrm>
          <a:prstGeom prst="actionButtonBackPrevio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ction Button: Go Forward or Next 13">
            <a:hlinkClick r:id="" action="ppaction://noaction" highlightClick="1"/>
            <a:extLst>
              <a:ext uri="{FF2B5EF4-FFF2-40B4-BE49-F238E27FC236}">
                <a16:creationId xmlns:a16="http://schemas.microsoft.com/office/drawing/2014/main" id="{5E4FAA45-939D-40C2-94C2-722F888831ED}"/>
              </a:ext>
            </a:extLst>
          </p:cNvPr>
          <p:cNvSpPr/>
          <p:nvPr/>
        </p:nvSpPr>
        <p:spPr>
          <a:xfrm>
            <a:off x="9905999" y="1201777"/>
            <a:ext cx="291366" cy="401677"/>
          </a:xfrm>
          <a:prstGeom prst="actionButtonForwardNex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dicks sporting goods logo">
            <a:extLst>
              <a:ext uri="{FF2B5EF4-FFF2-40B4-BE49-F238E27FC236}">
                <a16:creationId xmlns:a16="http://schemas.microsoft.com/office/drawing/2014/main" id="{72BC654D-4C98-4690-8BA1-39CB9F8C1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3272" y="1214932"/>
            <a:ext cx="859082" cy="85908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78" name="Picture 6" descr="Image result for 1st bank logo">
            <a:extLst>
              <a:ext uri="{FF2B5EF4-FFF2-40B4-BE49-F238E27FC236}">
                <a16:creationId xmlns:a16="http://schemas.microsoft.com/office/drawing/2014/main" id="{ECE3406E-A93A-4E5B-B971-3B8048174FB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1862" y="1205210"/>
            <a:ext cx="859536" cy="8595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0" name="Picture 8" descr="Image result for pepsi logo">
            <a:extLst>
              <a:ext uri="{FF2B5EF4-FFF2-40B4-BE49-F238E27FC236}">
                <a16:creationId xmlns:a16="http://schemas.microsoft.com/office/drawing/2014/main" id="{DB8D5AD8-5D27-4DDB-B086-3B353204ED8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632" y="1205210"/>
            <a:ext cx="859536" cy="8595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2" name="Picture 10" descr="Image result for denver nuggets logo 2018">
            <a:extLst>
              <a:ext uri="{FF2B5EF4-FFF2-40B4-BE49-F238E27FC236}">
                <a16:creationId xmlns:a16="http://schemas.microsoft.com/office/drawing/2014/main" id="{94C71727-592C-4F28-8660-4E0C986603E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9497" y="1214478"/>
            <a:ext cx="859536" cy="8595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4" name="Picture 12" descr="Image result for orthocolorado hospital">
            <a:extLst>
              <a:ext uri="{FF2B5EF4-FFF2-40B4-BE49-F238E27FC236}">
                <a16:creationId xmlns:a16="http://schemas.microsoft.com/office/drawing/2014/main" id="{7B3EAA59-5B3E-4ED3-B533-6B4ACCAAE17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0852" y="1215111"/>
            <a:ext cx="859536" cy="8595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6" name="Picture 14" descr="Image result for kroenke sports charities">
            <a:extLst>
              <a:ext uri="{FF2B5EF4-FFF2-40B4-BE49-F238E27FC236}">
                <a16:creationId xmlns:a16="http://schemas.microsoft.com/office/drawing/2014/main" id="{93963E82-55D0-49B1-86BA-3487CBD15B9F}"/>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4147" y="1214478"/>
            <a:ext cx="859536" cy="8595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8" name="Picture 16" descr="Image result for brakes plus">
            <a:extLst>
              <a:ext uri="{FF2B5EF4-FFF2-40B4-BE49-F238E27FC236}">
                <a16:creationId xmlns:a16="http://schemas.microsoft.com/office/drawing/2014/main" id="{5EF94D84-8ABE-498A-BD01-B9C97F4EC58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5502" y="1217541"/>
            <a:ext cx="859536" cy="8595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EEF639C-8C6D-4E40-AA0C-61484DD5A37D}"/>
              </a:ext>
            </a:extLst>
          </p:cNvPr>
          <p:cNvSpPr/>
          <p:nvPr/>
        </p:nvSpPr>
        <p:spPr>
          <a:xfrm>
            <a:off x="7671031" y="0"/>
            <a:ext cx="2526334" cy="1214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rrow: Right 23">
            <a:extLst>
              <a:ext uri="{FF2B5EF4-FFF2-40B4-BE49-F238E27FC236}">
                <a16:creationId xmlns:a16="http://schemas.microsoft.com/office/drawing/2014/main" id="{73745AD9-E76E-4BA7-B096-C18A8E30889C}"/>
              </a:ext>
            </a:extLst>
          </p:cNvPr>
          <p:cNvSpPr/>
          <p:nvPr/>
        </p:nvSpPr>
        <p:spPr>
          <a:xfrm>
            <a:off x="252415" y="1010284"/>
            <a:ext cx="2033186" cy="12973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Carousel</a:t>
            </a:r>
          </a:p>
        </p:txBody>
      </p:sp>
    </p:spTree>
    <p:extLst>
      <p:ext uri="{BB962C8B-B14F-4D97-AF65-F5344CB8AC3E}">
        <p14:creationId xmlns:p14="http://schemas.microsoft.com/office/powerpoint/2010/main" val="389967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910B-1071-4097-A45C-0E55E60A4F7E}"/>
              </a:ext>
            </a:extLst>
          </p:cNvPr>
          <p:cNvSpPr>
            <a:spLocks noGrp="1"/>
          </p:cNvSpPr>
          <p:nvPr>
            <p:ph type="ctrTitle"/>
          </p:nvPr>
        </p:nvSpPr>
        <p:spPr/>
        <p:txBody>
          <a:bodyPr/>
          <a:lstStyle/>
          <a:p>
            <a:r>
              <a:rPr lang="en-US" dirty="0"/>
              <a:t>Sign Up Page</a:t>
            </a:r>
          </a:p>
        </p:txBody>
      </p:sp>
    </p:spTree>
    <p:extLst>
      <p:ext uri="{BB962C8B-B14F-4D97-AF65-F5344CB8AC3E}">
        <p14:creationId xmlns:p14="http://schemas.microsoft.com/office/powerpoint/2010/main" val="317859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5A78F1-D395-46B8-BAF1-DE619BE0BA36}"/>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EF0F152-204C-4D59-8B80-87181AA60D93}"/>
              </a:ext>
            </a:extLst>
          </p:cNvPr>
          <p:cNvSpPr/>
          <p:nvPr/>
        </p:nvSpPr>
        <p:spPr>
          <a:xfrm>
            <a:off x="0" y="0"/>
            <a:ext cx="12192000" cy="889033"/>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tileRect t="-100000" r="-100000"/>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204D0A9-2346-4F44-9BF4-D6DF6BC7139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11052" y="68762"/>
            <a:ext cx="453026" cy="453026"/>
          </a:xfrm>
          <a:prstGeom prst="rect">
            <a:avLst/>
          </a:prstGeom>
        </p:spPr>
      </p:pic>
      <p:pic>
        <p:nvPicPr>
          <p:cNvPr id="8" name="Picture 7">
            <a:extLst>
              <a:ext uri="{FF2B5EF4-FFF2-40B4-BE49-F238E27FC236}">
                <a16:creationId xmlns:a16="http://schemas.microsoft.com/office/drawing/2014/main" id="{94B3778B-1D77-4F3C-8AFA-AFF9CCF7D96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50236" y="68762"/>
            <a:ext cx="453026" cy="453026"/>
          </a:xfrm>
          <a:prstGeom prst="rect">
            <a:avLst/>
          </a:prstGeom>
        </p:spPr>
      </p:pic>
      <p:pic>
        <p:nvPicPr>
          <p:cNvPr id="9" name="Picture 8">
            <a:extLst>
              <a:ext uri="{FF2B5EF4-FFF2-40B4-BE49-F238E27FC236}">
                <a16:creationId xmlns:a16="http://schemas.microsoft.com/office/drawing/2014/main" id="{77763A71-28D5-4102-BABC-F792E21259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48615" y="68762"/>
            <a:ext cx="453026" cy="453026"/>
          </a:xfrm>
          <a:prstGeom prst="rect">
            <a:avLst/>
          </a:prstGeom>
        </p:spPr>
      </p:pic>
      <p:sp>
        <p:nvSpPr>
          <p:cNvPr id="10" name="TextBox 9">
            <a:extLst>
              <a:ext uri="{FF2B5EF4-FFF2-40B4-BE49-F238E27FC236}">
                <a16:creationId xmlns:a16="http://schemas.microsoft.com/office/drawing/2014/main" id="{F76046A6-6734-42CB-8365-941A5C9E5B3B}"/>
              </a:ext>
            </a:extLst>
          </p:cNvPr>
          <p:cNvSpPr txBox="1"/>
          <p:nvPr/>
        </p:nvSpPr>
        <p:spPr>
          <a:xfrm>
            <a:off x="2327952" y="562042"/>
            <a:ext cx="1544520" cy="369332"/>
          </a:xfrm>
          <a:prstGeom prst="rect">
            <a:avLst/>
          </a:prstGeom>
          <a:noFill/>
        </p:spPr>
        <p:txBody>
          <a:bodyPr wrap="square" rtlCol="0">
            <a:spAutoFit/>
          </a:bodyPr>
          <a:lstStyle/>
          <a:p>
            <a:r>
              <a:rPr lang="en-US" dirty="0">
                <a:solidFill>
                  <a:schemeClr val="accent1"/>
                </a:solidFill>
                <a:latin typeface="Arial Rounded MT Bold" panose="020F0704030504030204" pitchFamily="34" charset="0"/>
              </a:rPr>
              <a:t>Youth Camp</a:t>
            </a:r>
          </a:p>
        </p:txBody>
      </p:sp>
      <p:sp>
        <p:nvSpPr>
          <p:cNvPr id="11" name="TextBox 10">
            <a:extLst>
              <a:ext uri="{FF2B5EF4-FFF2-40B4-BE49-F238E27FC236}">
                <a16:creationId xmlns:a16="http://schemas.microsoft.com/office/drawing/2014/main" id="{131C7B6A-03FE-41E3-A0F7-72C79EA8DCB9}"/>
              </a:ext>
            </a:extLst>
          </p:cNvPr>
          <p:cNvSpPr txBox="1"/>
          <p:nvPr/>
        </p:nvSpPr>
        <p:spPr>
          <a:xfrm>
            <a:off x="5454438" y="562042"/>
            <a:ext cx="1515936" cy="369332"/>
          </a:xfrm>
          <a:prstGeom prst="rect">
            <a:avLst/>
          </a:prstGeom>
          <a:noFill/>
        </p:spPr>
        <p:txBody>
          <a:bodyPr wrap="square" rtlCol="0">
            <a:spAutoFit/>
          </a:bodyPr>
          <a:lstStyle/>
          <a:p>
            <a:r>
              <a:rPr lang="en-US" dirty="0">
                <a:solidFill>
                  <a:schemeClr val="accent1"/>
                </a:solidFill>
                <a:latin typeface="Arial Rounded MT Bold" panose="020F0704030504030204" pitchFamily="34" charset="0"/>
              </a:rPr>
              <a:t>Teen Camp</a:t>
            </a:r>
          </a:p>
        </p:txBody>
      </p:sp>
      <p:sp>
        <p:nvSpPr>
          <p:cNvPr id="12" name="TextBox 11">
            <a:extLst>
              <a:ext uri="{FF2B5EF4-FFF2-40B4-BE49-F238E27FC236}">
                <a16:creationId xmlns:a16="http://schemas.microsoft.com/office/drawing/2014/main" id="{1FE1823C-D405-4910-87F8-14F3FB299B42}"/>
              </a:ext>
            </a:extLst>
          </p:cNvPr>
          <p:cNvSpPr txBox="1"/>
          <p:nvPr/>
        </p:nvSpPr>
        <p:spPr>
          <a:xfrm>
            <a:off x="8181091" y="562042"/>
            <a:ext cx="2349339" cy="369332"/>
          </a:xfrm>
          <a:prstGeom prst="rect">
            <a:avLst/>
          </a:prstGeom>
          <a:noFill/>
        </p:spPr>
        <p:txBody>
          <a:bodyPr wrap="square" rtlCol="0">
            <a:spAutoFit/>
          </a:bodyPr>
          <a:lstStyle/>
          <a:p>
            <a:r>
              <a:rPr lang="en-US" dirty="0">
                <a:solidFill>
                  <a:schemeClr val="accent1"/>
                </a:solidFill>
                <a:latin typeface="Arial Rounded MT Bold" panose="020F0704030504030204" pitchFamily="34" charset="0"/>
              </a:rPr>
              <a:t>Young Adult Camp</a:t>
            </a:r>
          </a:p>
        </p:txBody>
      </p:sp>
      <p:pic>
        <p:nvPicPr>
          <p:cNvPr id="13" name="Picture 12">
            <a:extLst>
              <a:ext uri="{FF2B5EF4-FFF2-40B4-BE49-F238E27FC236}">
                <a16:creationId xmlns:a16="http://schemas.microsoft.com/office/drawing/2014/main" id="{F1CF239E-E3A2-4070-B6AF-05335C057BD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43957" y="46084"/>
            <a:ext cx="772288" cy="772288"/>
          </a:xfrm>
          <a:prstGeom prst="rect">
            <a:avLst/>
          </a:prstGeom>
        </p:spPr>
      </p:pic>
      <p:sp>
        <p:nvSpPr>
          <p:cNvPr id="14" name="TextBox 13">
            <a:extLst>
              <a:ext uri="{FF2B5EF4-FFF2-40B4-BE49-F238E27FC236}">
                <a16:creationId xmlns:a16="http://schemas.microsoft.com/office/drawing/2014/main" id="{864F3C28-9043-457B-8EC8-1EFAD9D44C9D}"/>
              </a:ext>
            </a:extLst>
          </p:cNvPr>
          <p:cNvSpPr txBox="1"/>
          <p:nvPr/>
        </p:nvSpPr>
        <p:spPr>
          <a:xfrm>
            <a:off x="2327952" y="832543"/>
            <a:ext cx="481280"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INFO</a:t>
            </a:r>
          </a:p>
        </p:txBody>
      </p:sp>
      <p:sp>
        <p:nvSpPr>
          <p:cNvPr id="15" name="TextBox 14">
            <a:extLst>
              <a:ext uri="{FF2B5EF4-FFF2-40B4-BE49-F238E27FC236}">
                <a16:creationId xmlns:a16="http://schemas.microsoft.com/office/drawing/2014/main" id="{BC8FD866-F803-4E6D-8299-44606A0676DB}"/>
              </a:ext>
            </a:extLst>
          </p:cNvPr>
          <p:cNvSpPr txBox="1"/>
          <p:nvPr/>
        </p:nvSpPr>
        <p:spPr>
          <a:xfrm>
            <a:off x="2843217" y="832543"/>
            <a:ext cx="700181"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LEAGUES</a:t>
            </a:r>
          </a:p>
        </p:txBody>
      </p:sp>
      <p:sp>
        <p:nvSpPr>
          <p:cNvPr id="16" name="TextBox 15">
            <a:extLst>
              <a:ext uri="{FF2B5EF4-FFF2-40B4-BE49-F238E27FC236}">
                <a16:creationId xmlns:a16="http://schemas.microsoft.com/office/drawing/2014/main" id="{33D0B6B4-5C4B-439C-95B9-BA8AD9AB3034}"/>
              </a:ext>
            </a:extLst>
          </p:cNvPr>
          <p:cNvSpPr txBox="1"/>
          <p:nvPr/>
        </p:nvSpPr>
        <p:spPr>
          <a:xfrm>
            <a:off x="3543399" y="832542"/>
            <a:ext cx="1020568"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TOURNAMENTS</a:t>
            </a:r>
          </a:p>
        </p:txBody>
      </p:sp>
      <p:sp>
        <p:nvSpPr>
          <p:cNvPr id="17" name="TextBox 16">
            <a:extLst>
              <a:ext uri="{FF2B5EF4-FFF2-40B4-BE49-F238E27FC236}">
                <a16:creationId xmlns:a16="http://schemas.microsoft.com/office/drawing/2014/main" id="{A1A46DCE-0264-45AD-96C5-BF7E2139800E}"/>
              </a:ext>
            </a:extLst>
          </p:cNvPr>
          <p:cNvSpPr txBox="1"/>
          <p:nvPr/>
        </p:nvSpPr>
        <p:spPr>
          <a:xfrm>
            <a:off x="4586722" y="829060"/>
            <a:ext cx="581103"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CAMPS</a:t>
            </a:r>
          </a:p>
        </p:txBody>
      </p:sp>
      <p:sp>
        <p:nvSpPr>
          <p:cNvPr id="18" name="TextBox 17">
            <a:extLst>
              <a:ext uri="{FF2B5EF4-FFF2-40B4-BE49-F238E27FC236}">
                <a16:creationId xmlns:a16="http://schemas.microsoft.com/office/drawing/2014/main" id="{66214265-0FCB-4893-A1FD-C75B378D2A35}"/>
              </a:ext>
            </a:extLst>
          </p:cNvPr>
          <p:cNvSpPr txBox="1"/>
          <p:nvPr/>
        </p:nvSpPr>
        <p:spPr>
          <a:xfrm>
            <a:off x="5255386" y="825852"/>
            <a:ext cx="667010"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SIGN UP</a:t>
            </a:r>
          </a:p>
        </p:txBody>
      </p:sp>
      <p:sp>
        <p:nvSpPr>
          <p:cNvPr id="19" name="TextBox 18">
            <a:extLst>
              <a:ext uri="{FF2B5EF4-FFF2-40B4-BE49-F238E27FC236}">
                <a16:creationId xmlns:a16="http://schemas.microsoft.com/office/drawing/2014/main" id="{7850D07E-24AE-4358-8FF3-478AC5BE697C}"/>
              </a:ext>
            </a:extLst>
          </p:cNvPr>
          <p:cNvSpPr txBox="1"/>
          <p:nvPr/>
        </p:nvSpPr>
        <p:spPr>
          <a:xfrm>
            <a:off x="6009957" y="825851"/>
            <a:ext cx="1047978"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GALLERY</a:t>
            </a:r>
          </a:p>
        </p:txBody>
      </p:sp>
      <p:sp>
        <p:nvSpPr>
          <p:cNvPr id="20" name="Rectangle 19">
            <a:extLst>
              <a:ext uri="{FF2B5EF4-FFF2-40B4-BE49-F238E27FC236}">
                <a16:creationId xmlns:a16="http://schemas.microsoft.com/office/drawing/2014/main" id="{EFACE1B1-B074-4E53-A5D8-34252FD00DBD}"/>
              </a:ext>
            </a:extLst>
          </p:cNvPr>
          <p:cNvSpPr/>
          <p:nvPr/>
        </p:nvSpPr>
        <p:spPr>
          <a:xfrm>
            <a:off x="2386866" y="1083830"/>
            <a:ext cx="7810500" cy="5774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TextBox 21">
            <a:extLst>
              <a:ext uri="{FF2B5EF4-FFF2-40B4-BE49-F238E27FC236}">
                <a16:creationId xmlns:a16="http://schemas.microsoft.com/office/drawing/2014/main" id="{B169632B-A8D9-41FD-BA2D-9011713967A2}"/>
              </a:ext>
            </a:extLst>
          </p:cNvPr>
          <p:cNvSpPr txBox="1"/>
          <p:nvPr/>
        </p:nvSpPr>
        <p:spPr>
          <a:xfrm>
            <a:off x="3535680" y="1193259"/>
            <a:ext cx="5120640" cy="400110"/>
          </a:xfrm>
          <a:prstGeom prst="rect">
            <a:avLst/>
          </a:prstGeom>
          <a:noFill/>
        </p:spPr>
        <p:txBody>
          <a:bodyPr wrap="square" rtlCol="0">
            <a:spAutoFit/>
          </a:bodyPr>
          <a:lstStyle/>
          <a:p>
            <a:pPr algn="ctr"/>
            <a:r>
              <a:rPr lang="en-US" sz="2000" dirty="0">
                <a:latin typeface="Arial Rounded MT Bold" panose="020F0704030504030204" pitchFamily="34" charset="0"/>
              </a:rPr>
              <a:t>Sign Up</a:t>
            </a:r>
          </a:p>
        </p:txBody>
      </p:sp>
      <p:sp>
        <p:nvSpPr>
          <p:cNvPr id="23" name="TextBox 22">
            <a:extLst>
              <a:ext uri="{FF2B5EF4-FFF2-40B4-BE49-F238E27FC236}">
                <a16:creationId xmlns:a16="http://schemas.microsoft.com/office/drawing/2014/main" id="{8C316B91-3735-42FF-B89D-BBB4230EAB34}"/>
              </a:ext>
            </a:extLst>
          </p:cNvPr>
          <p:cNvSpPr txBox="1"/>
          <p:nvPr/>
        </p:nvSpPr>
        <p:spPr>
          <a:xfrm>
            <a:off x="2466501" y="2269349"/>
            <a:ext cx="1201783" cy="307777"/>
          </a:xfrm>
          <a:prstGeom prst="rect">
            <a:avLst/>
          </a:prstGeom>
          <a:noFill/>
        </p:spPr>
        <p:txBody>
          <a:bodyPr wrap="square" rtlCol="0">
            <a:spAutoFit/>
          </a:bodyPr>
          <a:lstStyle/>
          <a:p>
            <a:r>
              <a:rPr lang="en-US" sz="1400" dirty="0"/>
              <a:t>First Name</a:t>
            </a:r>
          </a:p>
        </p:txBody>
      </p:sp>
      <p:sp>
        <p:nvSpPr>
          <p:cNvPr id="24" name="TextBox 23">
            <a:extLst>
              <a:ext uri="{FF2B5EF4-FFF2-40B4-BE49-F238E27FC236}">
                <a16:creationId xmlns:a16="http://schemas.microsoft.com/office/drawing/2014/main" id="{C75B21F0-A103-4C3B-9D34-7BB31210DCCF}"/>
              </a:ext>
            </a:extLst>
          </p:cNvPr>
          <p:cNvSpPr txBox="1"/>
          <p:nvPr/>
        </p:nvSpPr>
        <p:spPr>
          <a:xfrm>
            <a:off x="2480213" y="2639612"/>
            <a:ext cx="1201783" cy="307777"/>
          </a:xfrm>
          <a:prstGeom prst="rect">
            <a:avLst/>
          </a:prstGeom>
          <a:noFill/>
        </p:spPr>
        <p:txBody>
          <a:bodyPr wrap="square" rtlCol="0">
            <a:spAutoFit/>
          </a:bodyPr>
          <a:lstStyle/>
          <a:p>
            <a:r>
              <a:rPr lang="en-US" sz="1400" dirty="0"/>
              <a:t>Last Name</a:t>
            </a:r>
          </a:p>
        </p:txBody>
      </p:sp>
      <p:sp>
        <p:nvSpPr>
          <p:cNvPr id="25" name="TextBox 24">
            <a:extLst>
              <a:ext uri="{FF2B5EF4-FFF2-40B4-BE49-F238E27FC236}">
                <a16:creationId xmlns:a16="http://schemas.microsoft.com/office/drawing/2014/main" id="{71B78A92-8A99-413B-B826-459588492ABC}"/>
              </a:ext>
            </a:extLst>
          </p:cNvPr>
          <p:cNvSpPr txBox="1"/>
          <p:nvPr/>
        </p:nvSpPr>
        <p:spPr>
          <a:xfrm>
            <a:off x="2469959" y="3072361"/>
            <a:ext cx="1881052" cy="307777"/>
          </a:xfrm>
          <a:prstGeom prst="rect">
            <a:avLst/>
          </a:prstGeom>
          <a:noFill/>
        </p:spPr>
        <p:txBody>
          <a:bodyPr wrap="square" rtlCol="0">
            <a:spAutoFit/>
          </a:bodyPr>
          <a:lstStyle/>
          <a:p>
            <a:r>
              <a:rPr lang="en-US" sz="1400" dirty="0"/>
              <a:t>Child’s First Name</a:t>
            </a:r>
          </a:p>
        </p:txBody>
      </p:sp>
      <p:sp>
        <p:nvSpPr>
          <p:cNvPr id="26" name="TextBox 25">
            <a:extLst>
              <a:ext uri="{FF2B5EF4-FFF2-40B4-BE49-F238E27FC236}">
                <a16:creationId xmlns:a16="http://schemas.microsoft.com/office/drawing/2014/main" id="{2FE7E92C-569B-450A-B290-5754165B3277}"/>
              </a:ext>
            </a:extLst>
          </p:cNvPr>
          <p:cNvSpPr txBox="1"/>
          <p:nvPr/>
        </p:nvSpPr>
        <p:spPr>
          <a:xfrm>
            <a:off x="2469868" y="3482436"/>
            <a:ext cx="1881052" cy="307777"/>
          </a:xfrm>
          <a:prstGeom prst="rect">
            <a:avLst/>
          </a:prstGeom>
          <a:noFill/>
        </p:spPr>
        <p:txBody>
          <a:bodyPr wrap="square" rtlCol="0">
            <a:spAutoFit/>
          </a:bodyPr>
          <a:lstStyle/>
          <a:p>
            <a:r>
              <a:rPr lang="en-US" sz="1400" dirty="0"/>
              <a:t>Child’s Last Name</a:t>
            </a:r>
          </a:p>
        </p:txBody>
      </p:sp>
      <p:sp>
        <p:nvSpPr>
          <p:cNvPr id="27" name="TextBox 26">
            <a:extLst>
              <a:ext uri="{FF2B5EF4-FFF2-40B4-BE49-F238E27FC236}">
                <a16:creationId xmlns:a16="http://schemas.microsoft.com/office/drawing/2014/main" id="{4BB32A01-05FF-4E35-AD38-3E242BC8966B}"/>
              </a:ext>
            </a:extLst>
          </p:cNvPr>
          <p:cNvSpPr txBox="1"/>
          <p:nvPr/>
        </p:nvSpPr>
        <p:spPr>
          <a:xfrm>
            <a:off x="2469868" y="3904820"/>
            <a:ext cx="1654629" cy="307777"/>
          </a:xfrm>
          <a:prstGeom prst="rect">
            <a:avLst/>
          </a:prstGeom>
          <a:noFill/>
        </p:spPr>
        <p:txBody>
          <a:bodyPr wrap="square" rtlCol="0">
            <a:spAutoFit/>
          </a:bodyPr>
          <a:lstStyle/>
          <a:p>
            <a:r>
              <a:rPr lang="en-US" sz="1400" dirty="0"/>
              <a:t>Child’s Birthday</a:t>
            </a:r>
          </a:p>
        </p:txBody>
      </p:sp>
      <p:sp>
        <p:nvSpPr>
          <p:cNvPr id="28" name="TextBox 27">
            <a:extLst>
              <a:ext uri="{FF2B5EF4-FFF2-40B4-BE49-F238E27FC236}">
                <a16:creationId xmlns:a16="http://schemas.microsoft.com/office/drawing/2014/main" id="{EFC11607-66A0-4D17-9CAF-586D1C2A7507}"/>
              </a:ext>
            </a:extLst>
          </p:cNvPr>
          <p:cNvSpPr txBox="1"/>
          <p:nvPr/>
        </p:nvSpPr>
        <p:spPr>
          <a:xfrm>
            <a:off x="2469868" y="4333295"/>
            <a:ext cx="766354" cy="307777"/>
          </a:xfrm>
          <a:prstGeom prst="rect">
            <a:avLst/>
          </a:prstGeom>
          <a:noFill/>
        </p:spPr>
        <p:txBody>
          <a:bodyPr wrap="square" rtlCol="0">
            <a:spAutoFit/>
          </a:bodyPr>
          <a:lstStyle/>
          <a:p>
            <a:r>
              <a:rPr lang="en-US" sz="1400" dirty="0"/>
              <a:t>Email</a:t>
            </a:r>
          </a:p>
        </p:txBody>
      </p:sp>
      <p:sp>
        <p:nvSpPr>
          <p:cNvPr id="29" name="TextBox 28">
            <a:extLst>
              <a:ext uri="{FF2B5EF4-FFF2-40B4-BE49-F238E27FC236}">
                <a16:creationId xmlns:a16="http://schemas.microsoft.com/office/drawing/2014/main" id="{2249E3E2-E5C5-4E42-BD90-E2246AC6D28B}"/>
              </a:ext>
            </a:extLst>
          </p:cNvPr>
          <p:cNvSpPr txBox="1"/>
          <p:nvPr/>
        </p:nvSpPr>
        <p:spPr>
          <a:xfrm>
            <a:off x="2480213" y="4744788"/>
            <a:ext cx="1654629" cy="307777"/>
          </a:xfrm>
          <a:prstGeom prst="rect">
            <a:avLst/>
          </a:prstGeom>
          <a:noFill/>
        </p:spPr>
        <p:txBody>
          <a:bodyPr wrap="square" rtlCol="0">
            <a:spAutoFit/>
          </a:bodyPr>
          <a:lstStyle/>
          <a:p>
            <a:r>
              <a:rPr lang="en-US" sz="1400" dirty="0"/>
              <a:t>Phone Number</a:t>
            </a:r>
          </a:p>
        </p:txBody>
      </p:sp>
      <p:sp>
        <p:nvSpPr>
          <p:cNvPr id="30" name="TextBox 29">
            <a:extLst>
              <a:ext uri="{FF2B5EF4-FFF2-40B4-BE49-F238E27FC236}">
                <a16:creationId xmlns:a16="http://schemas.microsoft.com/office/drawing/2014/main" id="{8EB01578-3F51-4701-B016-CFCD33BDFD09}"/>
              </a:ext>
            </a:extLst>
          </p:cNvPr>
          <p:cNvSpPr txBox="1"/>
          <p:nvPr/>
        </p:nvSpPr>
        <p:spPr>
          <a:xfrm>
            <a:off x="2480213" y="1665710"/>
            <a:ext cx="3720289" cy="261610"/>
          </a:xfrm>
          <a:prstGeom prst="rect">
            <a:avLst/>
          </a:prstGeom>
          <a:noFill/>
        </p:spPr>
        <p:txBody>
          <a:bodyPr wrap="square" rtlCol="0">
            <a:spAutoFit/>
          </a:bodyPr>
          <a:lstStyle/>
          <a:p>
            <a:r>
              <a:rPr lang="en-US" sz="1050" dirty="0"/>
              <a:t>*Information will be added to a wait list </a:t>
            </a:r>
          </a:p>
        </p:txBody>
      </p:sp>
      <p:sp>
        <p:nvSpPr>
          <p:cNvPr id="31" name="Rectangle 30">
            <a:extLst>
              <a:ext uri="{FF2B5EF4-FFF2-40B4-BE49-F238E27FC236}">
                <a16:creationId xmlns:a16="http://schemas.microsoft.com/office/drawing/2014/main" id="{1D677B02-4194-4D63-8EFB-DAE6625E5E59}"/>
              </a:ext>
            </a:extLst>
          </p:cNvPr>
          <p:cNvSpPr/>
          <p:nvPr/>
        </p:nvSpPr>
        <p:spPr>
          <a:xfrm>
            <a:off x="4208215" y="2330949"/>
            <a:ext cx="1499541" cy="214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0C841E3-C26A-4990-91B8-B8589A4CF04E}"/>
              </a:ext>
            </a:extLst>
          </p:cNvPr>
          <p:cNvSpPr/>
          <p:nvPr/>
        </p:nvSpPr>
        <p:spPr>
          <a:xfrm>
            <a:off x="4208215" y="2676397"/>
            <a:ext cx="1499541" cy="214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B35640-A74D-4A3C-B7BA-824B291EE92D}"/>
              </a:ext>
            </a:extLst>
          </p:cNvPr>
          <p:cNvSpPr/>
          <p:nvPr/>
        </p:nvSpPr>
        <p:spPr>
          <a:xfrm>
            <a:off x="4208215" y="3140325"/>
            <a:ext cx="1499541" cy="214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E779D4-BF60-4EF4-BA69-D7B6EA7A8F47}"/>
              </a:ext>
            </a:extLst>
          </p:cNvPr>
          <p:cNvSpPr/>
          <p:nvPr/>
        </p:nvSpPr>
        <p:spPr>
          <a:xfrm>
            <a:off x="4208215" y="3532594"/>
            <a:ext cx="1499541" cy="214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E11B4C-9DBE-4BD2-B9E9-C31881FF9939}"/>
              </a:ext>
            </a:extLst>
          </p:cNvPr>
          <p:cNvSpPr/>
          <p:nvPr/>
        </p:nvSpPr>
        <p:spPr>
          <a:xfrm>
            <a:off x="4183411" y="3968435"/>
            <a:ext cx="1499541" cy="214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5865930-5BA2-46C9-BBCC-B39488EC8848}"/>
              </a:ext>
            </a:extLst>
          </p:cNvPr>
          <p:cNvSpPr/>
          <p:nvPr/>
        </p:nvSpPr>
        <p:spPr>
          <a:xfrm>
            <a:off x="4183411" y="4369763"/>
            <a:ext cx="1499541" cy="214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3FB8189-465F-4AA6-B180-2DE1E9DC6031}"/>
              </a:ext>
            </a:extLst>
          </p:cNvPr>
          <p:cNvSpPr/>
          <p:nvPr/>
        </p:nvSpPr>
        <p:spPr>
          <a:xfrm>
            <a:off x="4183410" y="4771091"/>
            <a:ext cx="1499541" cy="214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5F731195-D450-4695-B15E-28D1BC941F7E}"/>
              </a:ext>
            </a:extLst>
          </p:cNvPr>
          <p:cNvSpPr/>
          <p:nvPr/>
        </p:nvSpPr>
        <p:spPr>
          <a:xfrm>
            <a:off x="3193307" y="5486400"/>
            <a:ext cx="1157613" cy="3077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Submit</a:t>
            </a:r>
          </a:p>
        </p:txBody>
      </p:sp>
    </p:spTree>
    <p:extLst>
      <p:ext uri="{BB962C8B-B14F-4D97-AF65-F5344CB8AC3E}">
        <p14:creationId xmlns:p14="http://schemas.microsoft.com/office/powerpoint/2010/main" val="1083727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0363-42A0-4882-BA54-C5F849AC11E1}"/>
              </a:ext>
            </a:extLst>
          </p:cNvPr>
          <p:cNvSpPr>
            <a:spLocks noGrp="1"/>
          </p:cNvSpPr>
          <p:nvPr>
            <p:ph type="ctrTitle"/>
          </p:nvPr>
        </p:nvSpPr>
        <p:spPr/>
        <p:txBody>
          <a:bodyPr/>
          <a:lstStyle/>
          <a:p>
            <a:r>
              <a:rPr lang="en-US" dirty="0"/>
              <a:t>Gallery</a:t>
            </a:r>
          </a:p>
        </p:txBody>
      </p:sp>
    </p:spTree>
    <p:extLst>
      <p:ext uri="{BB962C8B-B14F-4D97-AF65-F5344CB8AC3E}">
        <p14:creationId xmlns:p14="http://schemas.microsoft.com/office/powerpoint/2010/main" val="3131010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6E712A-E51F-4588-BA01-6C4445CCA1F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A8A223D-94C6-4BF1-BE91-8D9A1528C914}"/>
              </a:ext>
            </a:extLst>
          </p:cNvPr>
          <p:cNvSpPr/>
          <p:nvPr/>
        </p:nvSpPr>
        <p:spPr>
          <a:xfrm>
            <a:off x="0" y="0"/>
            <a:ext cx="12192000" cy="889033"/>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tileRect t="-100000" r="-100000"/>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F545125-8CFC-451D-9D7E-13591A4D88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11052" y="68762"/>
            <a:ext cx="453026" cy="453026"/>
          </a:xfrm>
          <a:prstGeom prst="rect">
            <a:avLst/>
          </a:prstGeom>
        </p:spPr>
      </p:pic>
      <p:pic>
        <p:nvPicPr>
          <p:cNvPr id="7" name="Picture 6">
            <a:extLst>
              <a:ext uri="{FF2B5EF4-FFF2-40B4-BE49-F238E27FC236}">
                <a16:creationId xmlns:a16="http://schemas.microsoft.com/office/drawing/2014/main" id="{9D0240DF-8FD9-4396-A381-CB862140199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50236" y="68762"/>
            <a:ext cx="453026" cy="453026"/>
          </a:xfrm>
          <a:prstGeom prst="rect">
            <a:avLst/>
          </a:prstGeom>
        </p:spPr>
      </p:pic>
      <p:pic>
        <p:nvPicPr>
          <p:cNvPr id="8" name="Picture 7">
            <a:extLst>
              <a:ext uri="{FF2B5EF4-FFF2-40B4-BE49-F238E27FC236}">
                <a16:creationId xmlns:a16="http://schemas.microsoft.com/office/drawing/2014/main" id="{40CD2FB6-FECC-4DBC-ABB3-C7701E2EF6E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48615" y="68762"/>
            <a:ext cx="453026" cy="453026"/>
          </a:xfrm>
          <a:prstGeom prst="rect">
            <a:avLst/>
          </a:prstGeom>
        </p:spPr>
      </p:pic>
      <p:sp>
        <p:nvSpPr>
          <p:cNvPr id="9" name="TextBox 8">
            <a:extLst>
              <a:ext uri="{FF2B5EF4-FFF2-40B4-BE49-F238E27FC236}">
                <a16:creationId xmlns:a16="http://schemas.microsoft.com/office/drawing/2014/main" id="{EA2CC193-8745-4F78-A165-7B7FE9A3209D}"/>
              </a:ext>
            </a:extLst>
          </p:cNvPr>
          <p:cNvSpPr txBox="1"/>
          <p:nvPr/>
        </p:nvSpPr>
        <p:spPr>
          <a:xfrm>
            <a:off x="2327952" y="562042"/>
            <a:ext cx="1544520" cy="369332"/>
          </a:xfrm>
          <a:prstGeom prst="rect">
            <a:avLst/>
          </a:prstGeom>
          <a:noFill/>
        </p:spPr>
        <p:txBody>
          <a:bodyPr wrap="square" rtlCol="0">
            <a:spAutoFit/>
          </a:bodyPr>
          <a:lstStyle/>
          <a:p>
            <a:r>
              <a:rPr lang="en-US" dirty="0">
                <a:solidFill>
                  <a:schemeClr val="accent1"/>
                </a:solidFill>
                <a:latin typeface="Arial Rounded MT Bold" panose="020F0704030504030204" pitchFamily="34" charset="0"/>
              </a:rPr>
              <a:t>Youth Camp</a:t>
            </a:r>
          </a:p>
        </p:txBody>
      </p:sp>
      <p:sp>
        <p:nvSpPr>
          <p:cNvPr id="10" name="TextBox 9">
            <a:extLst>
              <a:ext uri="{FF2B5EF4-FFF2-40B4-BE49-F238E27FC236}">
                <a16:creationId xmlns:a16="http://schemas.microsoft.com/office/drawing/2014/main" id="{3ECAFB77-A3D5-4FF9-ACF6-6F426640FD9D}"/>
              </a:ext>
            </a:extLst>
          </p:cNvPr>
          <p:cNvSpPr txBox="1"/>
          <p:nvPr/>
        </p:nvSpPr>
        <p:spPr>
          <a:xfrm>
            <a:off x="5454438" y="562042"/>
            <a:ext cx="1515936" cy="369332"/>
          </a:xfrm>
          <a:prstGeom prst="rect">
            <a:avLst/>
          </a:prstGeom>
          <a:noFill/>
        </p:spPr>
        <p:txBody>
          <a:bodyPr wrap="square" rtlCol="0">
            <a:spAutoFit/>
          </a:bodyPr>
          <a:lstStyle/>
          <a:p>
            <a:r>
              <a:rPr lang="en-US" dirty="0">
                <a:solidFill>
                  <a:schemeClr val="accent1"/>
                </a:solidFill>
                <a:latin typeface="Arial Rounded MT Bold" panose="020F0704030504030204" pitchFamily="34" charset="0"/>
              </a:rPr>
              <a:t>Teen Camp</a:t>
            </a:r>
          </a:p>
        </p:txBody>
      </p:sp>
      <p:sp>
        <p:nvSpPr>
          <p:cNvPr id="11" name="TextBox 10">
            <a:extLst>
              <a:ext uri="{FF2B5EF4-FFF2-40B4-BE49-F238E27FC236}">
                <a16:creationId xmlns:a16="http://schemas.microsoft.com/office/drawing/2014/main" id="{B0414B1F-4CAA-4B27-B4EC-32BC118E7B48}"/>
              </a:ext>
            </a:extLst>
          </p:cNvPr>
          <p:cNvSpPr txBox="1"/>
          <p:nvPr/>
        </p:nvSpPr>
        <p:spPr>
          <a:xfrm>
            <a:off x="8181091" y="562042"/>
            <a:ext cx="2349339" cy="369332"/>
          </a:xfrm>
          <a:prstGeom prst="rect">
            <a:avLst/>
          </a:prstGeom>
          <a:noFill/>
        </p:spPr>
        <p:txBody>
          <a:bodyPr wrap="square" rtlCol="0">
            <a:spAutoFit/>
          </a:bodyPr>
          <a:lstStyle/>
          <a:p>
            <a:r>
              <a:rPr lang="en-US" dirty="0">
                <a:solidFill>
                  <a:schemeClr val="accent1"/>
                </a:solidFill>
                <a:latin typeface="Arial Rounded MT Bold" panose="020F0704030504030204" pitchFamily="34" charset="0"/>
              </a:rPr>
              <a:t>Young Adult Camp</a:t>
            </a:r>
          </a:p>
        </p:txBody>
      </p:sp>
      <p:sp>
        <p:nvSpPr>
          <p:cNvPr id="12" name="Rectangle 11">
            <a:extLst>
              <a:ext uri="{FF2B5EF4-FFF2-40B4-BE49-F238E27FC236}">
                <a16:creationId xmlns:a16="http://schemas.microsoft.com/office/drawing/2014/main" id="{8408F3F2-2DCE-4679-9D83-4EB573601D18}"/>
              </a:ext>
            </a:extLst>
          </p:cNvPr>
          <p:cNvSpPr/>
          <p:nvPr/>
        </p:nvSpPr>
        <p:spPr>
          <a:xfrm>
            <a:off x="2386866" y="1083830"/>
            <a:ext cx="7810500" cy="5774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TextBox 12">
            <a:extLst>
              <a:ext uri="{FF2B5EF4-FFF2-40B4-BE49-F238E27FC236}">
                <a16:creationId xmlns:a16="http://schemas.microsoft.com/office/drawing/2014/main" id="{5C799A96-04C5-423D-ACE2-5B8DBAC52ACE}"/>
              </a:ext>
            </a:extLst>
          </p:cNvPr>
          <p:cNvSpPr txBox="1"/>
          <p:nvPr/>
        </p:nvSpPr>
        <p:spPr>
          <a:xfrm>
            <a:off x="2327952" y="832543"/>
            <a:ext cx="481280"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INFO</a:t>
            </a:r>
          </a:p>
        </p:txBody>
      </p:sp>
      <p:sp>
        <p:nvSpPr>
          <p:cNvPr id="14" name="TextBox 13">
            <a:extLst>
              <a:ext uri="{FF2B5EF4-FFF2-40B4-BE49-F238E27FC236}">
                <a16:creationId xmlns:a16="http://schemas.microsoft.com/office/drawing/2014/main" id="{E8FDC593-9B1B-4684-91AE-6064D486287D}"/>
              </a:ext>
            </a:extLst>
          </p:cNvPr>
          <p:cNvSpPr txBox="1"/>
          <p:nvPr/>
        </p:nvSpPr>
        <p:spPr>
          <a:xfrm>
            <a:off x="2843217" y="832543"/>
            <a:ext cx="700181"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LEAGUES</a:t>
            </a:r>
          </a:p>
        </p:txBody>
      </p:sp>
      <p:sp>
        <p:nvSpPr>
          <p:cNvPr id="15" name="TextBox 14">
            <a:extLst>
              <a:ext uri="{FF2B5EF4-FFF2-40B4-BE49-F238E27FC236}">
                <a16:creationId xmlns:a16="http://schemas.microsoft.com/office/drawing/2014/main" id="{91B6A3AF-F802-4B42-BB21-DB4E1AE47355}"/>
              </a:ext>
            </a:extLst>
          </p:cNvPr>
          <p:cNvSpPr txBox="1"/>
          <p:nvPr/>
        </p:nvSpPr>
        <p:spPr>
          <a:xfrm>
            <a:off x="3543399" y="832542"/>
            <a:ext cx="1020568"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TOURNAMENTS</a:t>
            </a:r>
          </a:p>
        </p:txBody>
      </p:sp>
      <p:pic>
        <p:nvPicPr>
          <p:cNvPr id="16" name="Picture 15">
            <a:extLst>
              <a:ext uri="{FF2B5EF4-FFF2-40B4-BE49-F238E27FC236}">
                <a16:creationId xmlns:a16="http://schemas.microsoft.com/office/drawing/2014/main" id="{F0633B6C-93C2-4C07-AC06-57FC57D7761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43957" y="46084"/>
            <a:ext cx="772288" cy="772288"/>
          </a:xfrm>
          <a:prstGeom prst="rect">
            <a:avLst/>
          </a:prstGeom>
        </p:spPr>
      </p:pic>
      <p:sp>
        <p:nvSpPr>
          <p:cNvPr id="17" name="TextBox 16">
            <a:extLst>
              <a:ext uri="{FF2B5EF4-FFF2-40B4-BE49-F238E27FC236}">
                <a16:creationId xmlns:a16="http://schemas.microsoft.com/office/drawing/2014/main" id="{93BCB8B4-210A-4ACA-A35C-6B044CDF7A5C}"/>
              </a:ext>
            </a:extLst>
          </p:cNvPr>
          <p:cNvSpPr txBox="1"/>
          <p:nvPr/>
        </p:nvSpPr>
        <p:spPr>
          <a:xfrm>
            <a:off x="4586722" y="829060"/>
            <a:ext cx="581103"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CAMPS</a:t>
            </a:r>
          </a:p>
        </p:txBody>
      </p:sp>
      <p:sp>
        <p:nvSpPr>
          <p:cNvPr id="18" name="TextBox 17">
            <a:extLst>
              <a:ext uri="{FF2B5EF4-FFF2-40B4-BE49-F238E27FC236}">
                <a16:creationId xmlns:a16="http://schemas.microsoft.com/office/drawing/2014/main" id="{71030BDC-F30A-4D11-AA26-F02E8311528D}"/>
              </a:ext>
            </a:extLst>
          </p:cNvPr>
          <p:cNvSpPr txBox="1"/>
          <p:nvPr/>
        </p:nvSpPr>
        <p:spPr>
          <a:xfrm>
            <a:off x="5255386" y="825852"/>
            <a:ext cx="667010"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SIGN UP</a:t>
            </a:r>
          </a:p>
        </p:txBody>
      </p:sp>
      <p:sp>
        <p:nvSpPr>
          <p:cNvPr id="19" name="TextBox 18">
            <a:extLst>
              <a:ext uri="{FF2B5EF4-FFF2-40B4-BE49-F238E27FC236}">
                <a16:creationId xmlns:a16="http://schemas.microsoft.com/office/drawing/2014/main" id="{8B007B17-6AF9-4ABE-8BF0-C9A0CD8D2AC1}"/>
              </a:ext>
            </a:extLst>
          </p:cNvPr>
          <p:cNvSpPr txBox="1"/>
          <p:nvPr/>
        </p:nvSpPr>
        <p:spPr>
          <a:xfrm>
            <a:off x="6009957" y="825851"/>
            <a:ext cx="1047978" cy="307777"/>
          </a:xfrm>
          <a:prstGeom prst="rect">
            <a:avLst/>
          </a:prstGeom>
          <a:noFill/>
        </p:spPr>
        <p:txBody>
          <a:bodyPr wrap="square" rtlCol="0">
            <a:spAutoFit/>
          </a:bodyPr>
          <a:lstStyle/>
          <a:p>
            <a:r>
              <a:rPr lang="en-US" sz="1400" dirty="0">
                <a:solidFill>
                  <a:srgbClr val="FFFF00"/>
                </a:solidFill>
                <a:latin typeface="Agency FB" panose="020B0503020202020204" pitchFamily="34" charset="0"/>
              </a:rPr>
              <a:t>GALLERY</a:t>
            </a:r>
          </a:p>
        </p:txBody>
      </p:sp>
      <p:sp>
        <p:nvSpPr>
          <p:cNvPr id="20" name="TextBox 19">
            <a:extLst>
              <a:ext uri="{FF2B5EF4-FFF2-40B4-BE49-F238E27FC236}">
                <a16:creationId xmlns:a16="http://schemas.microsoft.com/office/drawing/2014/main" id="{0BF8C810-1F94-480A-8697-B36634B0CC3A}"/>
              </a:ext>
            </a:extLst>
          </p:cNvPr>
          <p:cNvSpPr txBox="1"/>
          <p:nvPr/>
        </p:nvSpPr>
        <p:spPr>
          <a:xfrm>
            <a:off x="3535680" y="1193259"/>
            <a:ext cx="5120640" cy="400110"/>
          </a:xfrm>
          <a:prstGeom prst="rect">
            <a:avLst/>
          </a:prstGeom>
          <a:noFill/>
        </p:spPr>
        <p:txBody>
          <a:bodyPr wrap="square" rtlCol="0">
            <a:spAutoFit/>
          </a:bodyPr>
          <a:lstStyle/>
          <a:p>
            <a:pPr algn="ctr"/>
            <a:r>
              <a:rPr lang="en-US" sz="2000" dirty="0">
                <a:latin typeface="Arial Rounded MT Bold" panose="020F0704030504030204" pitchFamily="34" charset="0"/>
              </a:rPr>
              <a:t>Gallery</a:t>
            </a:r>
          </a:p>
        </p:txBody>
      </p:sp>
      <p:pic>
        <p:nvPicPr>
          <p:cNvPr id="4098" name="Picture 2" descr="Image result for kids playing basketball">
            <a:extLst>
              <a:ext uri="{FF2B5EF4-FFF2-40B4-BE49-F238E27FC236}">
                <a16:creationId xmlns:a16="http://schemas.microsoft.com/office/drawing/2014/main" id="{D94C3EC6-4280-47A1-810A-F67B1D1BBE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6394" y="1737360"/>
            <a:ext cx="2309769" cy="14734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kids playing basketball">
            <a:extLst>
              <a:ext uri="{FF2B5EF4-FFF2-40B4-BE49-F238E27FC236}">
                <a16:creationId xmlns:a16="http://schemas.microsoft.com/office/drawing/2014/main" id="{13412A31-3568-451E-A556-ABFE04CB987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8310" y="1737360"/>
            <a:ext cx="2313432" cy="14721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kids playing basketball">
            <a:extLst>
              <a:ext uri="{FF2B5EF4-FFF2-40B4-BE49-F238E27FC236}">
                <a16:creationId xmlns:a16="http://schemas.microsoft.com/office/drawing/2014/main" id="{BD1EC629-2004-4D03-913F-CBA7EEB84765}"/>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3890" y="1737360"/>
            <a:ext cx="2313432" cy="147218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kids playing basketball">
            <a:extLst>
              <a:ext uri="{FF2B5EF4-FFF2-40B4-BE49-F238E27FC236}">
                <a16:creationId xmlns:a16="http://schemas.microsoft.com/office/drawing/2014/main" id="{3D8D3538-5A09-438E-B558-49E5F0A1CF6E}"/>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1257" y="3456222"/>
            <a:ext cx="2313432" cy="147218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kids playing basketball">
            <a:extLst>
              <a:ext uri="{FF2B5EF4-FFF2-40B4-BE49-F238E27FC236}">
                <a16:creationId xmlns:a16="http://schemas.microsoft.com/office/drawing/2014/main" id="{0CA19DA0-23E3-4CE8-8A6C-C25F700A2212}"/>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6836" y="3456222"/>
            <a:ext cx="2313432" cy="147218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result for kids playing basketball">
            <a:extLst>
              <a:ext uri="{FF2B5EF4-FFF2-40B4-BE49-F238E27FC236}">
                <a16:creationId xmlns:a16="http://schemas.microsoft.com/office/drawing/2014/main" id="{51C646C8-0EC6-44FF-A216-0D5BA280677A}"/>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2250" y="3456222"/>
            <a:ext cx="2313432" cy="1472184"/>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Image result for kids playing basketball">
            <a:extLst>
              <a:ext uri="{FF2B5EF4-FFF2-40B4-BE49-F238E27FC236}">
                <a16:creationId xmlns:a16="http://schemas.microsoft.com/office/drawing/2014/main" id="{696B0AB1-19EC-4AAD-A182-8A605949FF53}"/>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2731" y="5173796"/>
            <a:ext cx="2313432" cy="1472184"/>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Image result for kids playing basketball">
            <a:extLst>
              <a:ext uri="{FF2B5EF4-FFF2-40B4-BE49-F238E27FC236}">
                <a16:creationId xmlns:a16="http://schemas.microsoft.com/office/drawing/2014/main" id="{EAF94AC4-6874-434B-84C5-FAE910A76C4E}"/>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26836" y="5157111"/>
            <a:ext cx="2313432" cy="1472184"/>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Image result for kids playing basketball">
            <a:extLst>
              <a:ext uri="{FF2B5EF4-FFF2-40B4-BE49-F238E27FC236}">
                <a16:creationId xmlns:a16="http://schemas.microsoft.com/office/drawing/2014/main" id="{EFEBA9C0-746F-4DE8-87CE-2F22BA4AB6AF}"/>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90941" y="5157111"/>
            <a:ext cx="2313432" cy="147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867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472</Words>
  <Application>Microsoft Office PowerPoint</Application>
  <PresentationFormat>Widescreen</PresentationFormat>
  <Paragraphs>74</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Agency FB</vt:lpstr>
      <vt:lpstr>Arial</vt:lpstr>
      <vt:lpstr>Arial Rounded MT Bold</vt:lpstr>
      <vt:lpstr>Calibri</vt:lpstr>
      <vt:lpstr>Calibri Light</vt:lpstr>
      <vt:lpstr>Office Theme</vt:lpstr>
      <vt:lpstr>Info/Homepage</vt:lpstr>
      <vt:lpstr>PowerPoint Presentation</vt:lpstr>
      <vt:lpstr>PowerPoint Presentation</vt:lpstr>
      <vt:lpstr>PowerPoint Presentation</vt:lpstr>
      <vt:lpstr>Sign Up Page</vt:lpstr>
      <vt:lpstr>PowerPoint Presentation</vt:lpstr>
      <vt:lpstr>Gallery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Ellison</dc:creator>
  <cp:lastModifiedBy>Gordon Ellison</cp:lastModifiedBy>
  <cp:revision>17</cp:revision>
  <dcterms:created xsi:type="dcterms:W3CDTF">2018-11-26T01:48:31Z</dcterms:created>
  <dcterms:modified xsi:type="dcterms:W3CDTF">2018-11-26T04:47:07Z</dcterms:modified>
</cp:coreProperties>
</file>